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3" r:id="rId4"/>
    <p:sldId id="258" r:id="rId5"/>
    <p:sldId id="259" r:id="rId6"/>
    <p:sldId id="261" r:id="rId7"/>
    <p:sldId id="263" r:id="rId8"/>
    <p:sldId id="285" r:id="rId9"/>
    <p:sldId id="282" r:id="rId10"/>
    <p:sldId id="265" r:id="rId11"/>
    <p:sldId id="268" r:id="rId12"/>
    <p:sldId id="269" r:id="rId13"/>
    <p:sldId id="270" r:id="rId14"/>
    <p:sldId id="271" r:id="rId15"/>
    <p:sldId id="280" r:id="rId16"/>
    <p:sldId id="281" r:id="rId17"/>
    <p:sldId id="277" r:id="rId18"/>
    <p:sldId id="284" r:id="rId19"/>
  </p:sldIdLst>
  <p:sldSz cx="24384000" cy="13716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Pretendard Bold" panose="020B0604020202020204" charset="-127"/>
      <p:bold r:id="rId23"/>
    </p:embeddedFont>
    <p:embeddedFont>
      <p:font typeface="Pretendard Regular" panose="020B0604020202020204" charset="-127"/>
      <p:regular r:id="rId24"/>
    </p:embeddedFont>
    <p:embeddedFont>
      <p:font typeface="Pretendard SemiBold" panose="020B0604020202020204" charset="-127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E"/>
    <a:srgbClr val="4F81BD"/>
    <a:srgbClr val="342819"/>
    <a:srgbClr val="3366CC"/>
    <a:srgbClr val="FEF9F0"/>
    <a:srgbClr val="FEF9ED"/>
    <a:srgbClr val="FECB7F"/>
    <a:srgbClr val="FDF4D9"/>
    <a:srgbClr val="3C211C"/>
    <a:srgbClr val="FDE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C3B02-A4FC-2C3B-AC96-8EEB18022623}" v="655" dt="2025-07-24T15:37:36.938"/>
    <p1510:client id="{0F7D5D4B-5D98-3D8A-0873-6D37F3B17A45}" v="151" dt="2025-07-24T14:13:05.977"/>
    <p1510:client id="{101583F3-F85C-70DA-6426-A04EE13810A7}" v="170" dt="2025-07-24T17:09:14.443"/>
    <p1510:client id="{1FF604EB-B0B7-84DF-8F5A-AD6AC4AF2199}" v="263" dt="2025-07-24T17:40:11.492"/>
    <p1510:client id="{33758FEE-9A3D-12CE-616C-9133C5DD2F96}" v="28" dt="2025-07-24T13:58:57.049"/>
    <p1510:client id="{36BAD77F-92F0-359D-4F21-F79B2B5870B5}" v="3" dt="2025-07-24T12:24:48.230"/>
    <p1510:client id="{584E68DA-DA7F-0A12-D0A6-89AD6A43083A}" v="10" dt="2025-07-24T13:32:11.558"/>
    <p1510:client id="{59E91C78-2064-8C7B-A1DE-711C2BD920AE}" v="10" dt="2025-07-24T13:20:43.150"/>
    <p1510:client id="{5CE35E1A-2381-4E46-A82F-8B51FC4AB26F}" v="25" dt="2025-07-24T12:24:35.084"/>
    <p1510:client id="{615B0730-9404-E639-4A40-0355D931204C}" v="78" dt="2025-07-24T16:58:30.992"/>
    <p1510:client id="{6AEF29E4-7437-DE29-6809-0F6256EED8CF}" v="40" dt="2025-07-24T17:26:02.470"/>
    <p1510:client id="{7C12752E-45C2-918E-FCB9-86DE0DA87191}" v="21" dt="2025-07-24T12:31:51.812"/>
    <p1510:client id="{8074ABF4-1FC1-D76C-7C87-7FA0A97AD8A4}" v="38" dt="2025-07-24T15:05:58.173"/>
    <p1510:client id="{8B15F1BC-6E27-8CA0-0D75-1405AA4D21D2}" v="46" dt="2025-07-24T17:50:53.798"/>
    <p1510:client id="{909C5FA4-915A-2A19-A2AF-FE8972CDB9C0}" v="29" dt="2025-07-24T16:30:28.147"/>
    <p1510:client id="{941E2565-3252-77AE-B017-669BE801CC2F}" v="54" dt="2025-07-24T17:53:19.102"/>
    <p1510:client id="{A4F019BE-AC00-B453-5BBE-B876392A9FCE}" v="5" dt="2025-07-24T15:01:34.261"/>
    <p1510:client id="{B56CDA6C-EF53-2B07-8A29-5F48AB87050E}" v="52" dt="2025-07-24T17:46:53.033"/>
    <p1510:client id="{C4537771-85D9-0B7A-A1B8-E6D8DE37DA7F}" v="7" dt="2025-07-24T13:22:57.948"/>
    <p1510:client id="{D276AD30-0397-05CB-9572-7E420CD41878}" v="26" dt="2025-07-24T12:39:24.868"/>
    <p1510:client id="{DA24E05F-A9EF-0DC2-10A0-972C99D7B52C}" v="1227" dt="2025-07-24T14:49:49.034"/>
    <p1510:client id="{DCE256B1-18D8-B85A-3FBA-017DA060F52C}" v="56" dt="2025-07-24T13:16:04.044"/>
    <p1510:client id="{DF85D90D-5CC9-B3F3-980C-BCE50A15472F}" v="2" dt="2025-07-24T14:36:56.096"/>
    <p1510:client id="{E0FE393D-ADF3-A9CD-76E1-78A27EE6EC40}" v="148" dt="2025-07-24T13:30:35.514"/>
    <p1510:client id="{E7298486-BB1E-4A2D-004F-4A99EE9D3A7C}" v="12" dt="2025-07-24T16:50:48.138"/>
    <p1510:client id="{EA12673A-8811-B91E-EF6B-0438A168E4BF}" v="4" dt="2025-07-24T13:23:44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47A61-1978-4137-BB71-A884F443EFAA}" type="datetimeFigureOut"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F7B90-D990-42C0-AED7-A5109395AD4E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8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63C15-B043-B26C-115C-D1DF00BC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84E83B-D648-4ECF-B726-2CD553237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716AD0-AB1E-7233-9EB5-E59832A47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설문 조사에서 나온 결과에 대한 해결책을 저희는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제시하려고합니다</a:t>
            </a:r>
            <a:r>
              <a:rPr lang="ko-KR" altLang="en-US">
                <a:latin typeface="Calibri"/>
                <a:ea typeface="맑은 고딕"/>
                <a:cs typeface="Calibri"/>
              </a:rPr>
              <a:t> 하자마자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열쇠등장ㅊ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CA071-312E-0E04-191A-F897B9BD2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F7B90-D990-42C0-AED7-A5109395AD4E}" type="slidenum"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1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설문 조사에서 나온 결과에 대한 해결책을 저희는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제시하려고합니다</a:t>
            </a:r>
            <a:r>
              <a:rPr lang="ko-KR" altLang="en-US">
                <a:latin typeface="Calibri"/>
                <a:ea typeface="맑은 고딕"/>
                <a:cs typeface="Calibri"/>
              </a:rPr>
              <a:t> 하자마자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열쇠등장ㅊ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F7B90-D990-42C0-AED7-A5109395AD4E}" type="slidenum"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47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9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0.png"/><Relationship Id="rId7" Type="http://schemas.openxmlformats.org/officeDocument/2006/relationships/image" Target="../media/image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9.png"/><Relationship Id="rId7" Type="http://schemas.openxmlformats.org/officeDocument/2006/relationships/image" Target="../media/image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3111500"/>
            <a:ext cx="24790400" cy="609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3111500"/>
            <a:ext cx="24790400" cy="3048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84111" y="6451600"/>
            <a:ext cx="16776700" cy="2374900"/>
          </a:xfrm>
          <a:prstGeom prst="rect">
            <a:avLst/>
          </a:prstGeom>
        </p:spPr>
        <p:txBody>
          <a:bodyPr lIns="0" tIns="169333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13300" b="1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Pet Place </a:t>
            </a:r>
            <a:r>
              <a:rPr lang="en-US" altLang="ko-KR" sz="13300" b="1" err="1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기획안</a:t>
            </a:r>
            <a:r>
              <a:rPr lang="en-US" altLang="ko-KR" sz="13300" b="1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13300" b="1" err="1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발표</a:t>
            </a:r>
            <a:endParaRPr lang="en-US" altLang="ko-KR" sz="13300" b="1">
              <a:solidFill>
                <a:srgbClr val="141414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84111" y="3454400"/>
            <a:ext cx="13830300" cy="2374900"/>
          </a:xfrm>
          <a:prstGeom prst="rect">
            <a:avLst/>
          </a:prstGeom>
        </p:spPr>
        <p:txBody>
          <a:bodyPr lIns="0" tIns="169333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13300" b="1" err="1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반려인을</a:t>
            </a:r>
            <a:r>
              <a:rPr lang="en-US" altLang="ko-KR" sz="13300" b="1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13300" b="1" err="1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위한</a:t>
            </a:r>
            <a:endParaRPr lang="en-US" altLang="ko-KR" sz="13300" b="1">
              <a:solidFill>
                <a:srgbClr val="141414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54200" y="952500"/>
            <a:ext cx="4267200" cy="546100"/>
          </a:xfrm>
          <a:prstGeom prst="rect">
            <a:avLst/>
          </a:prstGeom>
        </p:spPr>
        <p:txBody>
          <a:bodyPr lIns="0" tIns="38947" rIns="0" bIns="0" rtlCol="0" anchor="t"/>
          <a:lstStyle/>
          <a:p>
            <a:pPr>
              <a:lnSpc>
                <a:spcPct val="99600"/>
              </a:lnSpc>
            </a:pPr>
            <a:r>
              <a:rPr lang="en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SSAFY 2</a:t>
            </a:r>
            <a:r>
              <a:rPr lang="ko-KR" altLang="en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학기</a:t>
            </a:r>
            <a:r>
              <a:rPr lang="en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 </a:t>
            </a:r>
            <a:r>
              <a:rPr lang="ko-KR" altLang="en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공통</a:t>
            </a:r>
            <a:r>
              <a:rPr lang="en" altLang="ko-KR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 PJT</a:t>
            </a:r>
            <a:endParaRPr lang="ko-KR" altLang="en" sz="3050" spc="-61">
              <a:solidFill>
                <a:srgbClr val="141414"/>
              </a:solidFill>
              <a:latin typeface="Pretendard Regular"/>
              <a:ea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564100" y="952500"/>
            <a:ext cx="4927600" cy="546100"/>
          </a:xfrm>
          <a:prstGeom prst="rect">
            <a:avLst/>
          </a:prstGeom>
        </p:spPr>
        <p:txBody>
          <a:bodyPr lIns="0" tIns="38947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2025.07.24</a:t>
            </a:r>
            <a:endParaRPr lang="en" sz="3066" b="0" i="0" u="none" strike="noStrike" spc="-61">
              <a:solidFill>
                <a:srgbClr val="141414"/>
              </a:solidFill>
              <a:latin typeface="Pretendard Regular"/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54200" y="11785600"/>
            <a:ext cx="10883900" cy="977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124499"/>
              </a:lnSpc>
            </a:pP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D104 민적4고</a:t>
            </a:r>
            <a:br>
              <a:rPr lang="en-US" altLang="ko-KR" sz="4000" b="1" spc="-53">
                <a:latin typeface="Pretendard Regular"/>
                <a:ea typeface="Pretendard Light"/>
                <a:cs typeface="Calibri"/>
              </a:rPr>
            </a:b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김민</a:t>
            </a: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 | </a:t>
            </a: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송정현</a:t>
            </a: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 | </a:t>
            </a: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오승연</a:t>
            </a: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 | </a:t>
            </a: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이도형</a:t>
            </a: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 | </a:t>
            </a: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정유진</a:t>
            </a: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 | </a:t>
            </a: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조경호</a:t>
            </a:r>
            <a:endParaRPr lang="en-US" altLang="ko-KR" sz="4000" b="1" spc="-53">
              <a:latin typeface="Pretendard Regular"/>
              <a:ea typeface="Pretendard Light"/>
              <a:cs typeface="Calibri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9855" y="1609473"/>
            <a:ext cx="4559300" cy="880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3155" y="1609473"/>
            <a:ext cx="4241800" cy="8801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590800"/>
            <a:ext cx="19165358" cy="78492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512" y="2984500"/>
            <a:ext cx="5969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0" y="2984500"/>
            <a:ext cx="596900" cy="59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3100" y="2984500"/>
            <a:ext cx="596900" cy="59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987800" y="330200"/>
            <a:ext cx="7023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en" sz="6666" b="0" i="0" u="none" strike="noStrike">
                <a:solidFill>
                  <a:srgbClr val="141414"/>
                </a:solidFill>
                <a:ea typeface="Pretendard Bold"/>
              </a:rPr>
              <a:t>솔루션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68500" y="228600"/>
            <a:ext cx="16002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00">
                <a:solidFill>
                  <a:srgbClr val="141414"/>
                </a:solidFill>
                <a:latin typeface="Pretendard Regular"/>
              </a:rPr>
              <a:t>04</a:t>
            </a:r>
            <a:endParaRPr lang="ko-KR" altLang="en-US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34523">
            <a:off x="9131300" y="6692900"/>
            <a:ext cx="3873500" cy="38735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FFCAB2-9FD1-48BC-ADA4-06216D5FF9BA}"/>
              </a:ext>
            </a:extLst>
          </p:cNvPr>
          <p:cNvGrpSpPr/>
          <p:nvPr/>
        </p:nvGrpSpPr>
        <p:grpSpPr>
          <a:xfrm>
            <a:off x="9245600" y="4203700"/>
            <a:ext cx="4978400" cy="8750300"/>
            <a:chOff x="9245600" y="4203700"/>
            <a:chExt cx="4978400" cy="87503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45600" y="5156200"/>
              <a:ext cx="4978400" cy="77978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45600" y="4203700"/>
              <a:ext cx="4978400" cy="9779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-10800000">
              <a:off x="9702800" y="9537700"/>
              <a:ext cx="4038600" cy="508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9380554" y="10380907"/>
              <a:ext cx="4705838" cy="2259624"/>
            </a:xfrm>
            <a:prstGeom prst="rect">
              <a:avLst/>
            </a:prstGeom>
          </p:spPr>
          <p:txBody>
            <a:bodyPr lIns="0" tIns="33867" rIns="0" bIns="33867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• </a:t>
              </a:r>
              <a:r>
                <a:rPr lang="ko-KR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돌봄</a:t>
              </a:r>
              <a:r>
                <a:rPr lang="en-US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환경</a:t>
              </a:r>
              <a:r>
                <a:rPr lang="en-US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사진</a:t>
              </a:r>
              <a:r>
                <a:rPr lang="en-US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
• </a:t>
              </a:r>
              <a:r>
                <a:rPr lang="ko-KR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기존</a:t>
              </a:r>
              <a:r>
                <a:rPr lang="en-US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반려동물과의</a:t>
              </a:r>
              <a:r>
                <a:rPr lang="en-US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관계</a:t>
              </a:r>
              <a:r>
                <a:rPr lang="en-US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
• </a:t>
              </a:r>
              <a:r>
                <a:rPr lang="ko-KR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관련</a:t>
              </a:r>
              <a:r>
                <a:rPr lang="en-US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자격증이나</a:t>
              </a:r>
              <a:r>
                <a:rPr lang="en-US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sz="3600" b="1" i="0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경험</a:t>
              </a:r>
              <a:br>
                <a:rPr lang="ko-KR" sz="3600" b="1" i="0" u="none" strike="noStrike">
                  <a:latin typeface="Pretendard Regular"/>
                  <a:ea typeface="Pretendard Regular"/>
                </a:rPr>
              </a:br>
              <a:endParaRPr lang="ko-KR" sz="3600" b="1" i="0" u="none" strike="noStrike">
                <a:solidFill>
                  <a:srgbClr val="141414"/>
                </a:solidFill>
                <a:latin typeface="Pretendard Regular"/>
                <a:ea typeface="Pretendard Regular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677400" y="4229100"/>
              <a:ext cx="4089400" cy="965200"/>
            </a:xfrm>
            <a:prstGeom prst="rect">
              <a:avLst/>
            </a:prstGeom>
          </p:spPr>
          <p:txBody>
            <a:bodyPr lIns="0" tIns="50800" rIns="0" bIns="5080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5400" b="1">
                  <a:solidFill>
                    <a:srgbClr val="141414"/>
                  </a:solidFill>
                  <a:latin typeface="Pretendard Regular"/>
                  <a:ea typeface="Pretendard Regular"/>
                </a:rPr>
                <a:t>용품 인증</a:t>
              </a:r>
              <a:endParaRPr lang="en" sz="5400" b="1" i="0" u="none" strike="noStrike">
                <a:solidFill>
                  <a:srgbClr val="141414"/>
                </a:solidFill>
                <a:latin typeface="Pretendard Regular"/>
                <a:ea typeface="Pretendard Regular"/>
              </a:endParaRPr>
            </a:p>
          </p:txBody>
        </p: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061700" y="5816600"/>
              <a:ext cx="3009900" cy="370840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75800" y="5537200"/>
              <a:ext cx="1485900" cy="14224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339E58-E4D8-4F68-81C3-1FB1A7D2CFCA}"/>
              </a:ext>
            </a:extLst>
          </p:cNvPr>
          <p:cNvGrpSpPr/>
          <p:nvPr/>
        </p:nvGrpSpPr>
        <p:grpSpPr>
          <a:xfrm>
            <a:off x="15290800" y="4203700"/>
            <a:ext cx="4978400" cy="8750300"/>
            <a:chOff x="15290800" y="4203700"/>
            <a:chExt cx="4978400" cy="87503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290800" y="4203700"/>
              <a:ext cx="4978400" cy="9779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90800" y="5156200"/>
              <a:ext cx="4978400" cy="77978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-10800000">
              <a:off x="15798800" y="9537700"/>
              <a:ext cx="4038600" cy="508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15487650" y="10391878"/>
              <a:ext cx="4584700" cy="1752600"/>
            </a:xfrm>
            <a:prstGeom prst="rect">
              <a:avLst/>
            </a:prstGeom>
          </p:spPr>
          <p:txBody>
            <a:bodyPr lIns="0" tIns="33867" rIns="0" bIns="33867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600" b="1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• </a:t>
              </a:r>
              <a:r>
                <a:rPr lang="ko-KR" sz="3600" b="1" u="none" strike="noStrike">
                  <a:solidFill>
                    <a:srgbClr val="141414"/>
                  </a:solidFill>
                  <a:latin typeface="Calibri"/>
                  <a:ea typeface="Pretendard Regular"/>
                  <a:cs typeface="Calibri"/>
                </a:rPr>
                <a:t>도움</a:t>
              </a:r>
              <a:r>
                <a:rPr lang="en-US" sz="3600" b="1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sz="3600" b="1" u="none" strike="noStrike">
                  <a:solidFill>
                    <a:srgbClr val="141414"/>
                  </a:solidFill>
                  <a:latin typeface="Calibri"/>
                  <a:ea typeface="Pretendard Regular"/>
                  <a:cs typeface="Calibri"/>
                </a:rPr>
                <a:t>제공</a:t>
              </a:r>
              <a:r>
                <a:rPr lang="en-US" sz="3600" b="1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sz="3600" b="1" u="none" strike="noStrike">
                  <a:solidFill>
                    <a:srgbClr val="141414"/>
                  </a:solidFill>
                  <a:latin typeface="Calibri"/>
                  <a:ea typeface="Pretendard Regular"/>
                  <a:cs typeface="Calibri"/>
                </a:rPr>
                <a:t>횟수</a:t>
              </a:r>
              <a:r>
                <a:rPr lang="en-US" sz="3600" b="1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
• </a:t>
              </a:r>
              <a:r>
                <a:rPr lang="ko-KR" sz="3600" b="1" u="none" strike="noStrike">
                  <a:solidFill>
                    <a:srgbClr val="141414"/>
                  </a:solidFill>
                  <a:latin typeface="Calibri"/>
                  <a:ea typeface="Pretendard Regular"/>
                  <a:cs typeface="Calibri"/>
                </a:rPr>
                <a:t>이웃들의</a:t>
              </a:r>
              <a:r>
                <a:rPr lang="en-US" sz="3600" b="1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sz="3600" b="1" u="none" strike="noStrike">
                  <a:solidFill>
                    <a:srgbClr val="141414"/>
                  </a:solidFill>
                  <a:latin typeface="Calibri"/>
                  <a:ea typeface="Pretendard Regular"/>
                  <a:cs typeface="Calibri"/>
                </a:rPr>
                <a:t>평가</a:t>
              </a:r>
              <a:r>
                <a:rPr lang="en-US" sz="3600" b="1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
• </a:t>
              </a:r>
              <a:r>
                <a:rPr lang="ko-KR" sz="3600" b="1" u="none" strike="noStrike">
                  <a:solidFill>
                    <a:srgbClr val="141414"/>
                  </a:solidFill>
                  <a:latin typeface="Calibri"/>
                  <a:ea typeface="Pretendard Regular"/>
                  <a:cs typeface="Calibri"/>
                </a:rPr>
                <a:t>응답</a:t>
              </a:r>
              <a:r>
                <a:rPr lang="en-US" sz="3600" b="1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sz="3600" b="1" u="none" strike="noStrike">
                  <a:solidFill>
                    <a:srgbClr val="141414"/>
                  </a:solidFill>
                  <a:latin typeface="Calibri"/>
                  <a:ea typeface="Pretendard Regular"/>
                  <a:cs typeface="Calibri"/>
                </a:rPr>
                <a:t>속도와</a:t>
              </a:r>
              <a:r>
                <a:rPr lang="en-US" sz="3600" b="1" u="none" strike="noStrike">
                  <a:solidFill>
                    <a:srgbClr val="141414"/>
                  </a:solidFill>
                  <a:latin typeface="Pretendard Regular"/>
                  <a:ea typeface="Pretendard Regular"/>
                </a:rPr>
                <a:t> </a:t>
              </a:r>
              <a:r>
                <a:rPr lang="ko-KR" sz="3600" b="1" u="none" strike="noStrike">
                  <a:solidFill>
                    <a:srgbClr val="141414"/>
                  </a:solidFill>
                  <a:latin typeface="Calibri"/>
                  <a:ea typeface="Pretendard Regular"/>
                  <a:cs typeface="Calibri"/>
                </a:rPr>
                <a:t>친절도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5735300" y="4229100"/>
              <a:ext cx="4089400" cy="965200"/>
            </a:xfrm>
            <a:prstGeom prst="rect">
              <a:avLst/>
            </a:prstGeom>
          </p:spPr>
          <p:txBody>
            <a:bodyPr lIns="0" tIns="50800" rIns="0" bIns="5080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sz="5400" b="1">
                  <a:solidFill>
                    <a:srgbClr val="141414"/>
                  </a:solidFill>
                  <a:latin typeface="Pretendard Regular"/>
                  <a:ea typeface="Pretendard Regular"/>
                </a:rPr>
                <a:t>유저 평가 </a:t>
              </a:r>
              <a:r>
                <a:rPr lang="ko-KR" altLang="en-US" sz="5400" b="1">
                  <a:solidFill>
                    <a:srgbClr val="141414"/>
                  </a:solidFill>
                  <a:latin typeface="Pretendard Regular"/>
                  <a:ea typeface="Pretendard Regular"/>
                </a:rPr>
                <a:t>제도</a:t>
              </a:r>
              <a:endParaRPr lang="ko-KR" altLang="en-US" sz="5400" b="1" i="0" u="none" strike="noStrike">
                <a:solidFill>
                  <a:srgbClr val="141414"/>
                </a:solidFill>
                <a:latin typeface="Pretendard Regular"/>
                <a:ea typeface="Pretendard Regular"/>
              </a:endParaRP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290800" y="5054600"/>
              <a:ext cx="4800600" cy="48006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346235-B622-4521-A213-F0A3BFF2DE88}"/>
              </a:ext>
            </a:extLst>
          </p:cNvPr>
          <p:cNvGrpSpPr/>
          <p:nvPr/>
        </p:nvGrpSpPr>
        <p:grpSpPr>
          <a:xfrm>
            <a:off x="3263899" y="4191000"/>
            <a:ext cx="4978401" cy="8737600"/>
            <a:chOff x="3263899" y="4191000"/>
            <a:chExt cx="4978401" cy="87376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3900" y="5130800"/>
              <a:ext cx="4978400" cy="77978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63900" y="4191000"/>
              <a:ext cx="4978400" cy="9779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-10800000">
              <a:off x="3733800" y="9525000"/>
              <a:ext cx="4038600" cy="508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3263899" y="4203700"/>
              <a:ext cx="4978400" cy="965200"/>
            </a:xfrm>
            <a:prstGeom prst="rect">
              <a:avLst/>
            </a:prstGeom>
          </p:spPr>
          <p:txBody>
            <a:bodyPr lIns="0" tIns="50800" rIns="0" bIns="5080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5400" b="1">
                  <a:solidFill>
                    <a:srgbClr val="141414"/>
                  </a:solidFill>
                  <a:latin typeface="Pretendard Regular"/>
                  <a:ea typeface="Pretendard Regular"/>
                </a:rPr>
                <a:t>동네</a:t>
              </a:r>
              <a:r>
                <a:rPr lang="en-US" altLang="ko-KR" sz="5400" b="1">
                  <a:solidFill>
                    <a:srgbClr val="141414"/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 sz="5400" b="1">
                  <a:solidFill>
                    <a:srgbClr val="141414"/>
                  </a:solidFill>
                  <a:latin typeface="Pretendard Regular"/>
                  <a:ea typeface="Pretendard Regular"/>
                </a:rPr>
                <a:t>본인 인증</a:t>
              </a:r>
              <a:endParaRPr lang="en" sz="5400" b="1" i="0" u="none" strike="noStrike">
                <a:solidFill>
                  <a:srgbClr val="141414"/>
                </a:solidFill>
                <a:latin typeface="Pretendard Regular"/>
                <a:ea typeface="Pretendard Regular"/>
              </a:endParaRPr>
            </a:p>
          </p:txBody>
        </p: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06800" y="6362700"/>
              <a:ext cx="1752600" cy="26797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97500" y="6769100"/>
              <a:ext cx="2717800" cy="18542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6534DD3-B18C-4B07-3974-C22337BE3D2F}"/>
              </a:ext>
            </a:extLst>
          </p:cNvPr>
          <p:cNvSpPr txBox="1"/>
          <p:nvPr/>
        </p:nvSpPr>
        <p:spPr>
          <a:xfrm>
            <a:off x="3482715" y="10386770"/>
            <a:ext cx="450850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ctr">
              <a:lnSpc>
                <a:spcPct val="99600"/>
              </a:lnSpc>
              <a:buFont typeface="Arial,Sans-Serif"/>
              <a:buChar char="•"/>
            </a:pPr>
            <a:r>
              <a:rPr lang="ko-KR" sz="3600" b="1">
                <a:solidFill>
                  <a:srgbClr val="141414"/>
                </a:solidFill>
                <a:latin typeface="Pretendard Regular"/>
                <a:ea typeface="Pretendard Regular"/>
              </a:rPr>
              <a:t>동네 인증</a:t>
            </a:r>
            <a:r>
              <a:rPr lang="en-US" altLang="ko-KR" sz="3600" b="1">
                <a:solidFill>
                  <a:srgbClr val="141414"/>
                </a:solidFill>
                <a:latin typeface="Pretendard Regular"/>
                <a:ea typeface="맑은 고딕"/>
              </a:rPr>
              <a:t>  </a:t>
            </a:r>
            <a:endParaRPr lang="ko-KR" sz="3600">
              <a:latin typeface="맑은 고딕"/>
              <a:ea typeface="맑은 고딕"/>
            </a:endParaRPr>
          </a:p>
          <a:p>
            <a:pPr marL="571500" indent="-571500" algn="ctr">
              <a:lnSpc>
                <a:spcPct val="99600"/>
              </a:lnSpc>
              <a:buFont typeface="Arial,Sans-Serif"/>
              <a:buChar char="•"/>
            </a:pPr>
            <a:r>
              <a:rPr lang="ko-KR" sz="3600" b="1">
                <a:solidFill>
                  <a:srgbClr val="141414"/>
                </a:solidFill>
                <a:latin typeface="Pretendard Regular"/>
                <a:ea typeface="Pretendard Regular"/>
              </a:rPr>
              <a:t>본인</a:t>
            </a:r>
            <a:r>
              <a:rPr lang="en-US" altLang="ko-KR" sz="3600" b="1">
                <a:solidFill>
                  <a:srgbClr val="141414"/>
                </a:solidFill>
                <a:latin typeface="Pretendard Regular"/>
                <a:ea typeface="맑은 고딕"/>
              </a:rPr>
              <a:t> </a:t>
            </a:r>
            <a:r>
              <a:rPr lang="ko-KR" sz="3600" b="1">
                <a:solidFill>
                  <a:srgbClr val="141414"/>
                </a:solidFill>
                <a:latin typeface="Pretendard Regular"/>
                <a:ea typeface="Pretendard Regular"/>
              </a:rPr>
              <a:t>인증</a:t>
            </a:r>
            <a:r>
              <a:rPr lang="en-US" altLang="ko-KR" sz="3600" b="1">
                <a:solidFill>
                  <a:srgbClr val="141414"/>
                </a:solidFill>
                <a:latin typeface="Pretendard Regular"/>
                <a:ea typeface="맑은 고딕"/>
              </a:rPr>
              <a:t> </a:t>
            </a:r>
            <a:endParaRPr lang="en-US" altLang="ko-KR" sz="3600">
              <a:latin typeface="Pretendard Regular"/>
              <a:ea typeface="맑은 고딕"/>
            </a:endParaRPr>
          </a:p>
          <a:p>
            <a:pPr algn="ctr">
              <a:lnSpc>
                <a:spcPct val="99600"/>
              </a:lnSpc>
            </a:pPr>
            <a:r>
              <a:rPr lang="ko-KR" altLang="en-US" sz="3600" b="1">
                <a:solidFill>
                  <a:srgbClr val="141414"/>
                </a:solidFill>
                <a:latin typeface="Pretendard Regular"/>
                <a:ea typeface="Pretendard Regular"/>
              </a:rPr>
              <a:t>→</a:t>
            </a:r>
            <a:r>
              <a:rPr lang="ko-KR" sz="3600" b="1">
                <a:solidFill>
                  <a:srgbClr val="141414"/>
                </a:solidFill>
                <a:latin typeface="Pretendard Regular"/>
                <a:ea typeface="Pretendard Regular"/>
              </a:rPr>
              <a:t>진짜</a:t>
            </a:r>
            <a:r>
              <a:rPr lang="en-US" altLang="ko-KR" sz="3600" b="1">
                <a:solidFill>
                  <a:srgbClr val="141414"/>
                </a:solidFill>
                <a:latin typeface="Pretendard Regular"/>
                <a:ea typeface="Malgun Gothic"/>
              </a:rPr>
              <a:t> </a:t>
            </a:r>
            <a:r>
              <a:rPr lang="ko-KR" sz="3600" b="1">
                <a:solidFill>
                  <a:srgbClr val="141414"/>
                </a:solidFill>
                <a:latin typeface="Pretendard Regular"/>
                <a:ea typeface="Pretendard Regular"/>
              </a:rPr>
              <a:t>이웃임을</a:t>
            </a:r>
            <a:r>
              <a:rPr lang="en-US" altLang="ko-KR" sz="3600" b="1">
                <a:solidFill>
                  <a:srgbClr val="141414"/>
                </a:solidFill>
                <a:latin typeface="Pretendard Regular"/>
                <a:ea typeface="Malgun Gothic"/>
              </a:rPr>
              <a:t> </a:t>
            </a:r>
            <a:r>
              <a:rPr lang="ko-KR" altLang="en-US" sz="3600" b="1">
                <a:solidFill>
                  <a:srgbClr val="141414"/>
                </a:solidFill>
                <a:latin typeface="Pretendard Regular"/>
                <a:ea typeface="Pretendard Regular"/>
              </a:rPr>
              <a:t>증명</a:t>
            </a:r>
            <a:endParaRPr lang="ko-KR" sz="3600" b="1">
              <a:latin typeface="Pretendard Regular"/>
              <a:ea typeface="Pretendard Regular"/>
            </a:endParaRPr>
          </a:p>
          <a:p>
            <a:pPr algn="l"/>
            <a:endParaRPr lang="ko-KR" altLang="en-US">
              <a:ea typeface="맑은 고딕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인간의 얼굴, 의류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97912-21C0-44E7-991C-5D741795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93" y="3114365"/>
            <a:ext cx="21507450" cy="9753600"/>
          </a:xfrm>
          <a:prstGeom prst="rect">
            <a:avLst/>
          </a:prstGeom>
        </p:spPr>
      </p:pic>
      <p:pic>
        <p:nvPicPr>
          <p:cNvPr id="5" name="Picture 2" descr="노랑, 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D80902-424A-A206-11E8-E2DA862A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7" name="Picture 3" descr="직사각형, 사진 액자, 화이트, 프레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C40907-C912-4F05-D594-47DC74A3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03F546AB-BE39-70C2-4865-81AF8E687006}"/>
              </a:ext>
            </a:extLst>
          </p:cNvPr>
          <p:cNvSpPr txBox="1"/>
          <p:nvPr/>
        </p:nvSpPr>
        <p:spPr>
          <a:xfrm>
            <a:off x="3987800" y="330200"/>
            <a:ext cx="92456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시나리오</a:t>
            </a:r>
            <a:r>
              <a:rPr lang="en-US" sz="6666" b="0" i="0" u="none" strike="noStrike">
                <a:solidFill>
                  <a:srgbClr val="141414"/>
                </a:solidFill>
                <a:latin typeface="Pretendard Bold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ABBAD-8806-8139-F7D0-92576672FFB7}"/>
              </a:ext>
            </a:extLst>
          </p:cNvPr>
          <p:cNvSpPr txBox="1"/>
          <p:nvPr/>
        </p:nvSpPr>
        <p:spPr>
          <a:xfrm>
            <a:off x="2107997" y="331013"/>
            <a:ext cx="2743200" cy="12157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7300">
                <a:solidFill>
                  <a:srgbClr val="141414"/>
                </a:solidFill>
                <a:latin typeface="Pretendard Regular"/>
                <a:ea typeface="Pretendard Regular"/>
              </a:rPr>
              <a:t>06</a:t>
            </a:r>
            <a:r>
              <a:rPr lang="en-US" altLang="ko-KR" sz="7300">
                <a:latin typeface="Pretendard Regular"/>
                <a:ea typeface="Pretendard Regular"/>
              </a:rPr>
              <a:t>​</a:t>
            </a:r>
            <a:endParaRPr lang="en-US" altLang="ko-K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C17CA7B-ABD9-49B2-870B-F0E82A15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AFDCC7AC-7552-431E-BE7E-338F23EE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34E586F-2B54-4F1B-BE4F-FF5A62736555}"/>
              </a:ext>
            </a:extLst>
          </p:cNvPr>
          <p:cNvSpPr txBox="1"/>
          <p:nvPr/>
        </p:nvSpPr>
        <p:spPr>
          <a:xfrm>
            <a:off x="3987800" y="330200"/>
            <a:ext cx="92456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시나리오</a:t>
            </a:r>
            <a:r>
              <a:rPr lang="en-US" sz="6666" b="0" i="0" u="none" strike="noStrike">
                <a:solidFill>
                  <a:srgbClr val="141414"/>
                </a:solidFill>
                <a:latin typeface="Pretendard Bold"/>
              </a:rPr>
              <a:t>1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2DA2EC0-7080-4FEB-816F-72FC8096E6E1}"/>
              </a:ext>
            </a:extLst>
          </p:cNvPr>
          <p:cNvSpPr txBox="1"/>
          <p:nvPr/>
        </p:nvSpPr>
        <p:spPr>
          <a:xfrm>
            <a:off x="1968500" y="228600"/>
            <a:ext cx="16129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00">
                <a:solidFill>
                  <a:srgbClr val="141414"/>
                </a:solidFill>
                <a:latin typeface="Pretendard Regular"/>
                <a:ea typeface="Pretendard Regular"/>
              </a:rPr>
              <a:t>05</a:t>
            </a:r>
            <a:endParaRPr lang="en" sz="7300" b="0" i="0" u="none" strike="noStrike">
              <a:solidFill>
                <a:srgbClr val="141414"/>
              </a:solidFill>
              <a:latin typeface="Pretendard Regular"/>
              <a:ea typeface="Pretendard Regular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472" y="6646830"/>
            <a:ext cx="850900" cy="85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F0502-9EC1-4337-A478-18142240C0AB}"/>
              </a:ext>
            </a:extLst>
          </p:cNvPr>
          <p:cNvSpPr txBox="1"/>
          <p:nvPr/>
        </p:nvSpPr>
        <p:spPr>
          <a:xfrm>
            <a:off x="6897463" y="5212947"/>
            <a:ext cx="3124200" cy="830997"/>
          </a:xfrm>
          <a:prstGeom prst="rect">
            <a:avLst/>
          </a:prstGeom>
          <a:solidFill>
            <a:srgbClr val="FFFAF0"/>
          </a:solidFill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Pretendard Bold" panose="020B0600000101010101" charset="-127"/>
                <a:ea typeface="Pretendard Bold" panose="020B0600000101010101" charset="-127"/>
              </a:rPr>
              <a:t>병원 찾기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930A6-08D6-6342-577E-06992F3F27CF}"/>
              </a:ext>
            </a:extLst>
          </p:cNvPr>
          <p:cNvSpPr txBox="1"/>
          <p:nvPr/>
        </p:nvSpPr>
        <p:spPr>
          <a:xfrm>
            <a:off x="11284834" y="10969949"/>
            <a:ext cx="9982199" cy="1446550"/>
          </a:xfrm>
          <a:prstGeom prst="rect">
            <a:avLst/>
          </a:prstGeom>
          <a:solidFill>
            <a:srgbClr val="FFFAF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>
                <a:latin typeface="Pretendard Bold"/>
                <a:ea typeface="Pretendard Bold"/>
              </a:rPr>
              <a:t>앱 내 검색 ➡️ 동네 인증 이웃 후기️</a:t>
            </a:r>
          </a:p>
          <a:p>
            <a:pPr algn="ctr"/>
            <a:r>
              <a:rPr lang="ko-KR" altLang="en-US" sz="4400">
                <a:latin typeface="Pretendard Bold"/>
                <a:ea typeface="Pretendard Bold"/>
              </a:rPr>
              <a:t>➡️안심하고 방문</a:t>
            </a:r>
            <a:endParaRPr lang="ko-KR" altLang="en-US" sz="400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7A3495-8402-5120-AE81-23925CD02C83}"/>
              </a:ext>
            </a:extLst>
          </p:cNvPr>
          <p:cNvSpPr txBox="1"/>
          <p:nvPr/>
        </p:nvSpPr>
        <p:spPr>
          <a:xfrm>
            <a:off x="3980034" y="10911093"/>
            <a:ext cx="8184660" cy="1446550"/>
          </a:xfrm>
          <a:prstGeom prst="rect">
            <a:avLst/>
          </a:prstGeom>
          <a:solidFill>
            <a:srgbClr val="FFFAF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>
                <a:latin typeface="Pretendard Bold"/>
                <a:ea typeface="Pretendard Bold"/>
              </a:rPr>
              <a:t>네이버 검색 ➡️ 광고 후기</a:t>
            </a:r>
          </a:p>
          <a:p>
            <a:pPr algn="ctr"/>
            <a:r>
              <a:rPr lang="ko-KR" altLang="en-US" sz="4400">
                <a:latin typeface="Pretendard Bold"/>
                <a:ea typeface="Pretendard Bold"/>
              </a:rPr>
              <a:t>➡️아쉬운 경험만 남은 방문</a:t>
            </a:r>
            <a:endParaRPr lang="ko-KR" altLang="en-US" sz="440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17FCAD-5CF1-6FFA-4FE3-C30104EDAC17}"/>
              </a:ext>
            </a:extLst>
          </p:cNvPr>
          <p:cNvSpPr txBox="1"/>
          <p:nvPr/>
        </p:nvSpPr>
        <p:spPr>
          <a:xfrm>
            <a:off x="17289987" y="2112539"/>
            <a:ext cx="847585" cy="10248960"/>
          </a:xfrm>
          <a:prstGeom prst="rect">
            <a:avLst/>
          </a:prstGeom>
          <a:solidFill>
            <a:srgbClr val="FECB7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400" b="1">
                <a:latin typeface="Pretendard Bold"/>
                <a:ea typeface="Pretendard Bold"/>
                <a:cs typeface="Calibri"/>
              </a:rPr>
              <a:t> </a:t>
            </a: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  <a:p>
            <a:pPr algn="ctr"/>
            <a:endParaRPr lang="ko-KR" altLang="en-US" sz="4400" b="1">
              <a:latin typeface="Pretendard Bold"/>
              <a:ea typeface="Pretendard Bold"/>
              <a:cs typeface="Calibri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87800" y="330200"/>
            <a:ext cx="92456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시나리오</a:t>
            </a:r>
            <a:r>
              <a:rPr lang="en-US" sz="6666" b="0" i="0" u="none" strike="noStrike">
                <a:solidFill>
                  <a:srgbClr val="141414"/>
                </a:solidFill>
                <a:latin typeface="Pretendard Bold"/>
              </a:rPr>
              <a:t>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68500" y="228600"/>
            <a:ext cx="16129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00">
                <a:solidFill>
                  <a:srgbClr val="141414"/>
                </a:solidFill>
                <a:latin typeface="Pretendard Regular"/>
              </a:rPr>
              <a:t>05</a:t>
            </a:r>
            <a:endParaRPr lang="en" sz="7333" b="0" i="0" u="none" strike="noStrike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922" y="2119187"/>
            <a:ext cx="14401800" cy="10718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BA83E8E-9433-579C-51C8-FE13B260B3C3}"/>
              </a:ext>
            </a:extLst>
          </p:cNvPr>
          <p:cNvSpPr txBox="1"/>
          <p:nvPr/>
        </p:nvSpPr>
        <p:spPr>
          <a:xfrm>
            <a:off x="7117509" y="3479320"/>
            <a:ext cx="5171781" cy="1569660"/>
          </a:xfrm>
          <a:prstGeom prst="rect">
            <a:avLst/>
          </a:prstGeom>
          <a:solidFill>
            <a:srgbClr val="FDECC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800" b="1">
                <a:latin typeface="Pretendard Bold"/>
                <a:ea typeface="Pretendard Bold"/>
                <a:cs typeface="Calibri"/>
              </a:rPr>
              <a:t>인터넷 검색  </a:t>
            </a:r>
            <a:endParaRPr lang="ko-KR" sz="4800">
              <a:latin typeface="Calibri"/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4800" b="1">
                <a:latin typeface="Pretendard Bold"/>
                <a:ea typeface="Pretendard Bold"/>
                <a:cs typeface="Calibri"/>
              </a:rPr>
              <a:t>➡️ 식상한 답변</a:t>
            </a:r>
            <a:endParaRPr lang="ko-KR" sz="4800">
              <a:ea typeface="맑은 고딕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2A307-70DF-CE8C-7FD9-BD75EEA24543}"/>
              </a:ext>
            </a:extLst>
          </p:cNvPr>
          <p:cNvSpPr txBox="1"/>
          <p:nvPr/>
        </p:nvSpPr>
        <p:spPr>
          <a:xfrm>
            <a:off x="13861283" y="2408852"/>
            <a:ext cx="3862704" cy="1015663"/>
          </a:xfrm>
          <a:prstGeom prst="rect">
            <a:avLst/>
          </a:prstGeom>
          <a:solidFill>
            <a:srgbClr val="FECB7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6000" b="1" err="1">
                <a:solidFill>
                  <a:srgbClr val="3C211C"/>
                </a:solidFill>
                <a:latin typeface="Pretendard Bold"/>
                <a:ea typeface="Pretendard Bold"/>
                <a:cs typeface="Calibri"/>
              </a:rPr>
              <a:t>After</a:t>
            </a:r>
            <a:endParaRPr lang="ko-KR" sz="6000">
              <a:solidFill>
                <a:srgbClr val="3C211C"/>
              </a:solidFill>
              <a:ea typeface="맑은 고딕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006902-2ACC-0A9C-0D4F-90BB0B92F8B0}"/>
              </a:ext>
            </a:extLst>
          </p:cNvPr>
          <p:cNvSpPr txBox="1"/>
          <p:nvPr/>
        </p:nvSpPr>
        <p:spPr>
          <a:xfrm>
            <a:off x="14153459" y="5876418"/>
            <a:ext cx="1869781" cy="523220"/>
          </a:xfrm>
          <a:prstGeom prst="rect">
            <a:avLst/>
          </a:prstGeom>
          <a:solidFill>
            <a:srgbClr val="FDF4D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 b="1" err="1">
                <a:solidFill>
                  <a:srgbClr val="342819"/>
                </a:solidFill>
                <a:latin typeface="Pretendard Bold"/>
                <a:ea typeface="Pretendard Bold"/>
                <a:cs typeface="Calibri"/>
              </a:rPr>
              <a:t>Good</a:t>
            </a:r>
            <a:r>
              <a:rPr lang="ko-KR" altLang="en-US" sz="2800" b="1">
                <a:solidFill>
                  <a:srgbClr val="342819"/>
                </a:solidFill>
                <a:latin typeface="Pretendard Bold"/>
                <a:ea typeface="Pretendard Bold"/>
                <a:cs typeface="Calibri"/>
              </a:rPr>
              <a:t> !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DB1906-33EC-AF67-4978-E213E04E035A}"/>
              </a:ext>
            </a:extLst>
          </p:cNvPr>
          <p:cNvSpPr/>
          <p:nvPr/>
        </p:nvSpPr>
        <p:spPr>
          <a:xfrm>
            <a:off x="17432050" y="2118150"/>
            <a:ext cx="2146142" cy="10712097"/>
          </a:xfrm>
          <a:prstGeom prst="rect">
            <a:avLst/>
          </a:prstGeom>
          <a:solidFill>
            <a:srgbClr val="FECB7F"/>
          </a:solidFill>
          <a:ln>
            <a:solidFill>
              <a:srgbClr val="FECB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5A38D-039D-CCCD-B856-18002138271F}"/>
              </a:ext>
            </a:extLst>
          </p:cNvPr>
          <p:cNvSpPr txBox="1"/>
          <p:nvPr/>
        </p:nvSpPr>
        <p:spPr>
          <a:xfrm>
            <a:off x="12399987" y="3421305"/>
            <a:ext cx="7203780" cy="1446550"/>
          </a:xfrm>
          <a:prstGeom prst="rect">
            <a:avLst/>
          </a:prstGeom>
          <a:solidFill>
            <a:srgbClr val="FECB7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400" b="1">
                <a:latin typeface="Pretendard Bold"/>
                <a:ea typeface="Pretendard Bold"/>
                <a:cs typeface="Calibri"/>
              </a:rPr>
              <a:t>동네 게시판</a:t>
            </a:r>
          </a:p>
          <a:p>
            <a:pPr algn="ctr"/>
            <a:r>
              <a:rPr lang="ko-KR" altLang="en-US" sz="4400" b="1">
                <a:latin typeface="Pretendard Bold"/>
                <a:ea typeface="Pretendard Bold"/>
                <a:cs typeface="Calibri"/>
              </a:rPr>
              <a:t>➡️실제 경험담 ➡️ 즉시 해결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87800" y="330200"/>
            <a:ext cx="92456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>
              <a:lnSpc>
                <a:spcPct val="99600"/>
              </a:lnSpc>
            </a:pPr>
            <a:r>
              <a:rPr lang="ko-KR" sz="6650" b="0" i="0" u="none" strike="noStrike">
                <a:solidFill>
                  <a:srgbClr val="141414"/>
                </a:solidFill>
                <a:ea typeface="Pretendard Bold"/>
              </a:rPr>
              <a:t>시나리오</a:t>
            </a:r>
            <a:r>
              <a:rPr lang="en-US" sz="6650" b="0" i="0" u="none" strike="noStrike">
                <a:solidFill>
                  <a:srgbClr val="141414"/>
                </a:solidFill>
                <a:latin typeface="Pretendard Bold"/>
              </a:rPr>
              <a:t>3</a:t>
            </a:r>
            <a:r>
              <a:rPr lang="en-US" sz="6650">
                <a:solidFill>
                  <a:srgbClr val="141414"/>
                </a:solidFill>
                <a:latin typeface="Pretendard Bold"/>
              </a:rPr>
              <a:t> </a:t>
            </a:r>
            <a:endParaRPr lang="en-US" sz="6666" b="0" i="0" u="none" strike="noStrike">
              <a:solidFill>
                <a:srgbClr val="141414"/>
              </a:solidFill>
              <a:latin typeface="Pretenda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68500" y="228600"/>
            <a:ext cx="16129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algn="ctr"/>
            <a:r>
              <a:rPr lang="en" sz="7300">
                <a:solidFill>
                  <a:srgbClr val="141414"/>
                </a:solidFill>
                <a:latin typeface="Pretendard Regular"/>
              </a:rPr>
              <a:t>05</a:t>
            </a:r>
            <a:endParaRPr lang="en" sz="730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841" y="2342023"/>
            <a:ext cx="15567269" cy="103846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F80A7B-E6AD-C3A9-42B8-D1E68EE93132}"/>
              </a:ext>
            </a:extLst>
          </p:cNvPr>
          <p:cNvSpPr/>
          <p:nvPr/>
        </p:nvSpPr>
        <p:spPr>
          <a:xfrm>
            <a:off x="5271930" y="5917504"/>
            <a:ext cx="12456866" cy="1553301"/>
          </a:xfrm>
          <a:prstGeom prst="rect">
            <a:avLst/>
          </a:prstGeom>
          <a:solidFill>
            <a:srgbClr val="FEF9ED"/>
          </a:solidFill>
          <a:ln>
            <a:solidFill>
              <a:srgbClr val="FEF9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031696C0-3318-CB1E-EAD2-76388A3A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356" y="5911994"/>
            <a:ext cx="1644215" cy="1581585"/>
          </a:xfrm>
          <a:prstGeom prst="rect">
            <a:avLst/>
          </a:prstGeom>
        </p:spPr>
      </p:pic>
      <p:pic>
        <p:nvPicPr>
          <p:cNvPr id="13" name="그림 12" descr="웃는 - 무료 스마일개 아이콘">
            <a:extLst>
              <a:ext uri="{FF2B5EF4-FFF2-40B4-BE49-F238E27FC236}">
                <a16:creationId xmlns:a16="http://schemas.microsoft.com/office/drawing/2014/main" id="{403F6026-8A25-004E-2E4F-7E9137B83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3325" y="5331110"/>
            <a:ext cx="2830883" cy="28308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57" y="2617042"/>
            <a:ext cx="12605239" cy="92426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87800" y="232508"/>
            <a:ext cx="15793915" cy="1317868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>
              <a:lnSpc>
                <a:spcPct val="99600"/>
              </a:lnSpc>
            </a:pPr>
            <a:r>
              <a:rPr lang="ko-KR" altLang="en-US" sz="6650">
                <a:solidFill>
                  <a:srgbClr val="141414"/>
                </a:solidFill>
                <a:ea typeface="Pretendard Bold"/>
                <a:cs typeface="Calibri"/>
              </a:rPr>
              <a:t>핵심 기능- 실종 동물 AI 매칭 시스템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68500" y="228600"/>
            <a:ext cx="16129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algn="ctr">
              <a:lnSpc>
                <a:spcPct val="99600"/>
              </a:lnSpc>
            </a:pPr>
            <a:r>
              <a:rPr lang="en" sz="7300">
                <a:solidFill>
                  <a:srgbClr val="141414"/>
                </a:solidFill>
                <a:latin typeface="Pretendard Regular"/>
              </a:rPr>
              <a:t>05</a:t>
            </a:r>
            <a:endParaRPr lang="en" sz="7300">
              <a:solidFill>
                <a:srgbClr val="141414"/>
              </a:solidFill>
              <a:latin typeface="Pretendard Regular"/>
              <a:ea typeface="Pretendard Regular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A378685-C077-BCE5-DE13-23B8026D8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3162" y="6633525"/>
            <a:ext cx="7937500" cy="149860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23CDE80E-D4DF-64E1-96F0-D19FE82DE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3162" y="8754425"/>
            <a:ext cx="7975600" cy="1498600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F6D76AA-2F34-DC09-D1D5-A06BF6F76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3162" y="4525325"/>
            <a:ext cx="7937500" cy="1498600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EFE171CB-20C4-7D39-1DD3-34E3F0B7E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5520" y="10843804"/>
            <a:ext cx="7975600" cy="1498600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19A7BDA-792B-2327-35CD-0B3BFC4A5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362" y="7052625"/>
            <a:ext cx="660400" cy="635000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1085FA22-FC53-96FA-BAE9-D7D3ABC00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0362" y="9148125"/>
            <a:ext cx="660400" cy="63500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4FB39F04-7E22-AA13-484E-ECC94037B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0362" y="4931725"/>
            <a:ext cx="660400" cy="635000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3E12CFF2-E406-5A3E-DC07-112433F154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0362" y="11269025"/>
            <a:ext cx="660400" cy="635000"/>
          </a:xfrm>
          <a:prstGeom prst="rect">
            <a:avLst/>
          </a:prstGeom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C797010D-BFB7-95BF-D685-2117385F7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5862" y="2417125"/>
            <a:ext cx="7937500" cy="1498600"/>
          </a:xfrm>
          <a:prstGeom prst="rect">
            <a:avLst/>
          </a:prstGeom>
        </p:spPr>
      </p:pic>
      <p:pic>
        <p:nvPicPr>
          <p:cNvPr id="30" name="Picture 13">
            <a:extLst>
              <a:ext uri="{FF2B5EF4-FFF2-40B4-BE49-F238E27FC236}">
                <a16:creationId xmlns:a16="http://schemas.microsoft.com/office/drawing/2014/main" id="{66F88424-4C85-AEF5-2CCF-E42B616AE1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0362" y="2887025"/>
            <a:ext cx="660400" cy="635000"/>
          </a:xfrm>
          <a:prstGeom prst="rect">
            <a:avLst/>
          </a:prstGeom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DC1522AA-48C2-9EEB-C120-B9562EA08F83}"/>
              </a:ext>
            </a:extLst>
          </p:cNvPr>
          <p:cNvSpPr txBox="1"/>
          <p:nvPr/>
        </p:nvSpPr>
        <p:spPr>
          <a:xfrm>
            <a:off x="16214462" y="2880675"/>
            <a:ext cx="6153150" cy="78105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>
              <a:lnSpc>
                <a:spcPct val="99600"/>
              </a:lnSpc>
            </a:pP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</a:rPr>
              <a:t>📸실종</a:t>
            </a:r>
            <a:r>
              <a:rPr lang="ko-KR" sz="3200">
                <a:solidFill>
                  <a:srgbClr val="141414"/>
                </a:solidFill>
                <a:latin typeface="Pretendard Regular"/>
                <a:ea typeface="Pretendard Regular"/>
              </a:rPr>
              <a:t> 동물 발견 즉시 사진 촬영 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</a:rPr>
              <a:t> </a:t>
            </a:r>
            <a:endParaRPr lang="ko-KR" altLang="en-US" sz="240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>
              <a:lnSpc>
                <a:spcPct val="99600"/>
              </a:lnSpc>
            </a:pPr>
            <a:r>
              <a:rPr lang="ko-KR" sz="3200">
                <a:solidFill>
                  <a:srgbClr val="141414"/>
                </a:solidFill>
                <a:latin typeface="Pretendard Regular"/>
                <a:ea typeface="Pretendard Regular"/>
              </a:rPr>
              <a:t>→ 앱에 업로드 </a:t>
            </a:r>
            <a:endParaRPr lang="ko-KR" sz="2400">
              <a:ea typeface="맑은 고딕"/>
              <a:cs typeface="Calibri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77E177D9-897F-AEA6-22AA-A4A30CAE7D3B}"/>
              </a:ext>
            </a:extLst>
          </p:cNvPr>
          <p:cNvSpPr txBox="1"/>
          <p:nvPr/>
        </p:nvSpPr>
        <p:spPr>
          <a:xfrm>
            <a:off x="16083175" y="6951025"/>
            <a:ext cx="5448300" cy="8763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>
              <a:lnSpc>
                <a:spcPct val="99600"/>
              </a:lnSpc>
            </a:pPr>
            <a:r>
              <a:rPr lang="ko-KR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⚡매칭  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즉시 주인에게 알림 전송 </a:t>
            </a:r>
            <a:endParaRPr lang="ko-KR" sz="3200">
              <a:solidFill>
                <a:srgbClr val="141414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4AABE9D0-EBB4-455C-AD7C-BBFC10151002}"/>
              </a:ext>
            </a:extLst>
          </p:cNvPr>
          <p:cNvSpPr txBox="1"/>
          <p:nvPr/>
        </p:nvSpPr>
        <p:spPr>
          <a:xfrm>
            <a:off x="16026254" y="9110483"/>
            <a:ext cx="7004050" cy="8001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>
              <a:lnSpc>
                <a:spcPct val="99600"/>
              </a:lnSpc>
            </a:pP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🔔주변</a:t>
            </a:r>
            <a:r>
              <a:rPr lang="ko-KR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 이웃들에게 도움 요청 알림 전송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 </a:t>
            </a: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D6281BFC-290D-EB6B-1633-E51F41FE5CA3}"/>
              </a:ext>
            </a:extLst>
          </p:cNvPr>
          <p:cNvSpPr txBox="1"/>
          <p:nvPr/>
        </p:nvSpPr>
        <p:spPr>
          <a:xfrm>
            <a:off x="16252562" y="4830125"/>
            <a:ext cx="5448300" cy="8763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>
              <a:lnSpc>
                <a:spcPct val="99600"/>
              </a:lnSpc>
            </a:pP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🤖 </a:t>
            </a:r>
            <a:r>
              <a:rPr lang="en-US" altLang="ko-KR" sz="3200">
                <a:solidFill>
                  <a:srgbClr val="141414"/>
                </a:solidFill>
                <a:latin typeface="Pretendard Regular"/>
                <a:ea typeface="Pretendard Regular"/>
              </a:rPr>
              <a:t>AI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</a:rPr>
              <a:t>분석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 특징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분석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</a:rPr>
              <a:t> </a:t>
            </a:r>
            <a:endParaRPr lang="ko-KR" altLang="en-US" sz="3200">
              <a:solidFill>
                <a:srgbClr val="141414"/>
              </a:solidFill>
              <a:latin typeface="Pretendard Regular"/>
              <a:ea typeface="Pretendard Regular"/>
              <a:cs typeface="Calibri"/>
            </a:endParaRPr>
          </a:p>
          <a:p>
            <a:pPr>
              <a:lnSpc>
                <a:spcPct val="99600"/>
              </a:lnSpc>
            </a:pPr>
            <a:r>
              <a:rPr lang="ko-KR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→ 기존 실종 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신고와 매칭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</a:rPr>
              <a:t> 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40" name="TextBox 20">
            <a:extLst>
              <a:ext uri="{FF2B5EF4-FFF2-40B4-BE49-F238E27FC236}">
                <a16:creationId xmlns:a16="http://schemas.microsoft.com/office/drawing/2014/main" id="{26103997-9B2D-6969-FEC7-336D6F7663B0}"/>
              </a:ext>
            </a:extLst>
          </p:cNvPr>
          <p:cNvSpPr txBox="1"/>
          <p:nvPr/>
        </p:nvSpPr>
        <p:spPr>
          <a:xfrm>
            <a:off x="16214920" y="11193742"/>
            <a:ext cx="6813550" cy="8001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>
              <a:lnSpc>
                <a:spcPct val="99600"/>
              </a:lnSpc>
            </a:pP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💫 결과</a:t>
            </a:r>
            <a:r>
              <a:rPr lang="en-US" altLang="ko-KR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: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 실종 동물 조기 </a:t>
            </a:r>
            <a:r>
              <a:rPr lang="ko-KR" altLang="en-US" sz="3200" err="1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발견률</a:t>
            </a:r>
            <a:r>
              <a:rPr lang="ko-KR" altLang="en-US" sz="32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 증가</a:t>
            </a:r>
            <a:endParaRPr lang="ko-KR" sz="3200">
              <a:solidFill>
                <a:srgbClr val="141414"/>
              </a:solidFill>
              <a:latin typeface="Pretendard Regular"/>
              <a:ea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/>
      <p:bldP spid="38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A847A-A451-AA84-19E7-9C424A3FF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84B0EEA-874D-2C19-D761-90C63A7B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6365901-8951-78FC-AECE-A96F190C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8876C10-F3F6-23E3-0184-733A3D6859A0}"/>
              </a:ext>
            </a:extLst>
          </p:cNvPr>
          <p:cNvSpPr txBox="1"/>
          <p:nvPr/>
        </p:nvSpPr>
        <p:spPr>
          <a:xfrm>
            <a:off x="3987800" y="330200"/>
            <a:ext cx="43053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>
              <a:lnSpc>
                <a:spcPct val="99600"/>
              </a:lnSpc>
            </a:pPr>
            <a:r>
              <a:rPr lang="ko-KR" sz="6650">
                <a:solidFill>
                  <a:srgbClr val="141414"/>
                </a:solidFill>
                <a:ea typeface="Pretendard Bold"/>
                <a:cs typeface="Calibri"/>
              </a:rPr>
              <a:t>기술 스택</a:t>
            </a:r>
            <a:endParaRPr lang="ko-KR" altLang="en-US" sz="6650">
              <a:solidFill>
                <a:srgbClr val="141414"/>
              </a:solidFill>
              <a:ea typeface="Pretendard Bold"/>
              <a:cs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A88FF78-0CDA-5C6B-7010-D6A0E889F3DE}"/>
              </a:ext>
            </a:extLst>
          </p:cNvPr>
          <p:cNvSpPr txBox="1"/>
          <p:nvPr/>
        </p:nvSpPr>
        <p:spPr>
          <a:xfrm>
            <a:off x="1968500" y="228600"/>
            <a:ext cx="16129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00">
                <a:solidFill>
                  <a:srgbClr val="141414"/>
                </a:solidFill>
                <a:latin typeface="Pretendard Regular"/>
              </a:rPr>
              <a:t>06</a:t>
            </a:r>
            <a:endParaRPr lang="ko-KR" altLang="en-US"/>
          </a:p>
        </p:txBody>
      </p:sp>
      <p:pic>
        <p:nvPicPr>
          <p:cNvPr id="7" name="그림 6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9B086C-70A1-D889-64E0-6A3872DB3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31" y="2556874"/>
            <a:ext cx="19162149" cy="10191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4792F6-8832-C447-7B15-25D02EE63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0080" y="2784580"/>
            <a:ext cx="2596023" cy="85479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97BE55-BD57-9413-3E8B-EDB2ACA1107C}"/>
              </a:ext>
            </a:extLst>
          </p:cNvPr>
          <p:cNvGrpSpPr/>
          <p:nvPr/>
        </p:nvGrpSpPr>
        <p:grpSpPr>
          <a:xfrm>
            <a:off x="19719333" y="3860974"/>
            <a:ext cx="4032205" cy="3362862"/>
            <a:chOff x="19700447" y="4098362"/>
            <a:chExt cx="4191431" cy="3863280"/>
          </a:xfrm>
        </p:grpSpPr>
        <p:pic>
          <p:nvPicPr>
            <p:cNvPr id="12" name="그림 11" descr="안드로이드 무료 아이콘 사용하기 - 안드로이드 Image Asset : 네이버 블로그">
              <a:extLst>
                <a:ext uri="{FF2B5EF4-FFF2-40B4-BE49-F238E27FC236}">
                  <a16:creationId xmlns:a16="http://schemas.microsoft.com/office/drawing/2014/main" id="{3B25CD9F-2090-AB03-BFB1-F6EE5A5F1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24302" y="4654953"/>
              <a:ext cx="3167576" cy="3306689"/>
            </a:xfrm>
            <a:prstGeom prst="rect">
              <a:avLst/>
            </a:prstGeom>
          </p:spPr>
        </p:pic>
        <p:pic>
          <p:nvPicPr>
            <p:cNvPr id="11" name="그림 10" descr="인간의 얼굴, 텍스트, 스크린샷, 사람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3003A3-0D44-7FE6-5D22-D08DA91C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2906" t="760" r="6731" b="76893"/>
            <a:stretch>
              <a:fillRect/>
            </a:stretch>
          </p:blipFill>
          <p:spPr>
            <a:xfrm rot="20580000">
              <a:off x="19700447" y="4098362"/>
              <a:ext cx="1812410" cy="2194905"/>
            </a:xfrm>
            <a:prstGeom prst="rect">
              <a:avLst/>
            </a:prstGeom>
          </p:spPr>
        </p:pic>
      </p:grpSp>
      <p:pic>
        <p:nvPicPr>
          <p:cNvPr id="9" name="그래픽 8" descr="Lottie 애니메이션은 무엇일까요? - 로티파일즈">
            <a:extLst>
              <a:ext uri="{FF2B5EF4-FFF2-40B4-BE49-F238E27FC236}">
                <a16:creationId xmlns:a16="http://schemas.microsoft.com/office/drawing/2014/main" id="{941938A6-464A-14F7-897A-0CDC009E20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714247" y="7601562"/>
            <a:ext cx="2623736" cy="2654935"/>
          </a:xfrm>
          <a:prstGeom prst="rect">
            <a:avLst/>
          </a:prstGeom>
        </p:spPr>
      </p:pic>
      <p:pic>
        <p:nvPicPr>
          <p:cNvPr id="13" name="그림 12" descr="Android Studio] Retrofit2 기본 사용법 / Retrofit 의문점 풀어헤치기 (스압) | by Joyce Hong  | Medium">
            <a:extLst>
              <a:ext uri="{FF2B5EF4-FFF2-40B4-BE49-F238E27FC236}">
                <a16:creationId xmlns:a16="http://schemas.microsoft.com/office/drawing/2014/main" id="{19D63843-69EC-C9D6-7A06-713B044863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16567" y="10552594"/>
            <a:ext cx="4021265" cy="19185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B37698-E7DC-74E3-9272-0058633CE034}"/>
              </a:ext>
            </a:extLst>
          </p:cNvPr>
          <p:cNvSpPr/>
          <p:nvPr/>
        </p:nvSpPr>
        <p:spPr>
          <a:xfrm>
            <a:off x="19535953" y="3637969"/>
            <a:ext cx="4421532" cy="91077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8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9788EC-D3DC-2A9C-8FE3-EFFDC14EB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A2D46E-3E5D-860F-DA62-60A1CD7D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DFC08F1-170B-4E93-5A72-95396E1C6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C927BB4-C1B7-2A48-4AC2-3EA62C487B42}"/>
              </a:ext>
            </a:extLst>
          </p:cNvPr>
          <p:cNvSpPr txBox="1"/>
          <p:nvPr/>
        </p:nvSpPr>
        <p:spPr>
          <a:xfrm>
            <a:off x="3987800" y="330200"/>
            <a:ext cx="43053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>
              <a:lnSpc>
                <a:spcPct val="99600"/>
              </a:lnSpc>
            </a:pPr>
            <a:r>
              <a:rPr lang="ko-KR" sz="6650">
                <a:solidFill>
                  <a:srgbClr val="141414"/>
                </a:solidFill>
                <a:ea typeface="Pretendard Bold"/>
                <a:cs typeface="Calibri"/>
              </a:rPr>
              <a:t>기술 스택</a:t>
            </a:r>
            <a:endParaRPr lang="ko-KR" altLang="en-US" sz="6650">
              <a:solidFill>
                <a:srgbClr val="141414"/>
              </a:solidFill>
              <a:ea typeface="Pretendard Bold"/>
              <a:cs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6FED63F-58C1-0C25-3180-349C0E503CB1}"/>
              </a:ext>
            </a:extLst>
          </p:cNvPr>
          <p:cNvSpPr txBox="1"/>
          <p:nvPr/>
        </p:nvSpPr>
        <p:spPr>
          <a:xfrm>
            <a:off x="1968500" y="228600"/>
            <a:ext cx="16129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00">
                <a:solidFill>
                  <a:srgbClr val="141414"/>
                </a:solidFill>
                <a:latin typeface="Pretendard Regular"/>
              </a:rPr>
              <a:t>06</a:t>
            </a:r>
            <a:endParaRPr lang="en" sz="7333" b="0" i="0" u="none" strike="noStrike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2B444D-B4A7-6237-8A28-AAEBCFC07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3" y="2508377"/>
            <a:ext cx="23098801" cy="10494004"/>
          </a:xfrm>
          <a:prstGeom prst="rect">
            <a:avLst/>
          </a:prstGeom>
        </p:spPr>
      </p:pic>
      <p:pic>
        <p:nvPicPr>
          <p:cNvPr id="8" name="그림 7" descr="YOLO11: AI 비전의 미래 | 울트라 애널리틱스">
            <a:extLst>
              <a:ext uri="{FF2B5EF4-FFF2-40B4-BE49-F238E27FC236}">
                <a16:creationId xmlns:a16="http://schemas.microsoft.com/office/drawing/2014/main" id="{B8B14769-49A3-5CFC-1459-9C11D4A0C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885" y="11013844"/>
            <a:ext cx="2800350" cy="1647825"/>
          </a:xfrm>
          <a:prstGeom prst="rect">
            <a:avLst/>
          </a:prstGeom>
        </p:spPr>
      </p:pic>
      <p:pic>
        <p:nvPicPr>
          <p:cNvPr id="9" name="그림 8" descr="Getting started with TensorFlow Lite | Seeed Studio Wiki">
            <a:extLst>
              <a:ext uri="{FF2B5EF4-FFF2-40B4-BE49-F238E27FC236}">
                <a16:creationId xmlns:a16="http://schemas.microsoft.com/office/drawing/2014/main" id="{4037C668-E666-BF8B-476A-E8817FF3D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756" y="11055173"/>
            <a:ext cx="32575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89" y="6758162"/>
            <a:ext cx="7302500" cy="2705100"/>
          </a:xfrm>
          <a:prstGeom prst="rect">
            <a:avLst/>
          </a:prstGeom>
          <a:effectLst>
            <a:outerShdw blurRad="175649" dir="2700000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89" y="7774162"/>
            <a:ext cx="4610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89" y="6758162"/>
            <a:ext cx="7302500" cy="2705100"/>
          </a:xfrm>
          <a:prstGeom prst="rect">
            <a:avLst/>
          </a:prstGeom>
          <a:effectLst>
            <a:outerShdw blurRad="175649" dir="2700000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289" y="7774162"/>
            <a:ext cx="46101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689" y="6758162"/>
            <a:ext cx="7302500" cy="2705100"/>
          </a:xfrm>
          <a:prstGeom prst="rect">
            <a:avLst/>
          </a:prstGeom>
          <a:effectLst>
            <a:outerShdw blurRad="175649" dir="2700000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089" y="7774162"/>
            <a:ext cx="46101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044489" y="7012162"/>
            <a:ext cx="4229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우리가</a:t>
            </a: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만들고자</a:t>
            </a: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하는</a:t>
            </a: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것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34289" y="7012162"/>
            <a:ext cx="2705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핵심</a:t>
            </a: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가치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624089" y="7012162"/>
            <a:ext cx="2705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우리의</a:t>
            </a: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약속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489" y="8371062"/>
            <a:ext cx="4699000" cy="469900"/>
          </a:xfrm>
          <a:prstGeom prst="rect">
            <a:avLst/>
          </a:prstGeom>
        </p:spPr>
        <p:txBody>
          <a:bodyPr lIns="0" tIns="16934" rIns="0" bIns="16934" rtlCol="0" anchor="ctr"/>
          <a:lstStyle/>
          <a:p>
            <a:pPr lvl="0" algn="l">
              <a:lnSpc>
                <a:spcPct val="107899"/>
              </a:lnSpc>
            </a:pP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반려동물을</a:t>
            </a: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위한</a:t>
            </a: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따뜻한</a:t>
            </a: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동네</a:t>
            </a: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 
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34289" y="8371062"/>
            <a:ext cx="4699000" cy="469900"/>
          </a:xfrm>
          <a:prstGeom prst="rect">
            <a:avLst/>
          </a:prstGeom>
        </p:spPr>
        <p:txBody>
          <a:bodyPr lIns="0" tIns="16934" rIns="0" bIns="16934" rtlCol="0" anchor="ctr"/>
          <a:lstStyle/>
          <a:p>
            <a:pPr lvl="0" algn="l">
              <a:lnSpc>
                <a:spcPct val="107899"/>
              </a:lnSpc>
            </a:pP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신뢰</a:t>
            </a: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• </a:t>
            </a: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연결</a:t>
            </a:r>
            <a:r>
              <a:rPr lang="en-US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• </a:t>
            </a:r>
            <a: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상호부조</a:t>
            </a:r>
            <a:br>
              <a:rPr lang="ko-KR" sz="320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</a:br>
            <a:endParaRPr lang="ko-KR" sz="3200" b="1" i="0" u="none" strike="noStrike">
              <a:solidFill>
                <a:srgbClr val="333333"/>
              </a:solidFill>
              <a:latin typeface="Pretendard Regular"/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624089" y="8155162"/>
            <a:ext cx="4699000" cy="914400"/>
          </a:xfrm>
          <a:prstGeom prst="rect">
            <a:avLst/>
          </a:prstGeom>
        </p:spPr>
        <p:txBody>
          <a:bodyPr lIns="0" tIns="16934" rIns="0" bIns="16934" rtlCol="0" anchor="ctr"/>
          <a:lstStyle/>
          <a:p>
            <a:pPr>
              <a:lnSpc>
                <a:spcPct val="107899"/>
              </a:lnSpc>
            </a:pPr>
            <a:r>
              <a:rPr lang="ko-KR" sz="26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기술로</a:t>
            </a:r>
            <a:r>
              <a:rPr lang="en-US" sz="26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26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사람을</a:t>
            </a:r>
            <a:r>
              <a:rPr lang="en-US" sz="26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26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연결하고</a:t>
            </a:r>
            <a:r>
              <a:rPr lang="en-US" altLang="ko-KR" sz="2650" b="1">
                <a:latin typeface="Pretendard Regular"/>
                <a:ea typeface="Pretendard Regular"/>
              </a:rPr>
              <a:t>,</a:t>
            </a:r>
            <a:endParaRPr lang="ko-KR" altLang="en-US" sz="2666" b="1">
              <a:solidFill>
                <a:srgbClr val="333333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07898"/>
              </a:lnSpc>
            </a:pPr>
            <a:r>
              <a:rPr lang="ko-KR" sz="26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사랑으로</a:t>
            </a:r>
            <a:r>
              <a:rPr lang="en-US" sz="26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26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동물을</a:t>
            </a:r>
            <a:r>
              <a:rPr lang="en-US" sz="26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26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보호하겠습니다</a:t>
            </a:r>
            <a:br>
              <a:rPr lang="ko-KR" sz="2650" b="1" i="0" u="none" strike="noStrike">
                <a:latin typeface="Pretendard Regular"/>
                <a:ea typeface="Pretendard Regular"/>
              </a:rPr>
            </a:br>
            <a:endParaRPr lang="ko-KR" sz="2650" b="1" i="0" u="none" strike="noStrike">
              <a:solidFill>
                <a:srgbClr val="333333"/>
              </a:solidFill>
              <a:latin typeface="Pretendard Regular"/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265717" y="10260649"/>
            <a:ext cx="14625515" cy="2108200"/>
          </a:xfrm>
          <a:prstGeom prst="rect">
            <a:avLst/>
          </a:prstGeom>
        </p:spPr>
        <p:txBody>
          <a:bodyPr lIns="0" tIns="5715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우리가</a:t>
            </a:r>
            <a:r>
              <a:rPr lang="en-US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만들고자</a:t>
            </a:r>
            <a:r>
              <a:rPr lang="en-US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하는</a:t>
            </a:r>
            <a:r>
              <a:rPr lang="en-US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것은</a:t>
            </a:r>
          </a:p>
          <a:p>
            <a:pPr algn="ctr">
              <a:lnSpc>
                <a:spcPct val="99600"/>
              </a:lnSpc>
            </a:pPr>
            <a:r>
              <a:rPr lang="en-US" altLang="ko-KR" sz="6350" b="1">
                <a:solidFill>
                  <a:srgbClr val="000000"/>
                </a:solidFill>
                <a:latin typeface="Pretendard Regular"/>
                <a:ea typeface="Pretendard Regular"/>
              </a:rPr>
              <a:t>"</a:t>
            </a:r>
            <a:r>
              <a:rPr lang="ko-KR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반려동물을</a:t>
            </a:r>
            <a:r>
              <a:rPr lang="en-US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위한</a:t>
            </a:r>
            <a:r>
              <a:rPr lang="en-US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따뜻한</a:t>
            </a:r>
            <a:r>
              <a:rPr lang="en-US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6350" b="1" i="0" u="none" strike="noStrike">
                <a:solidFill>
                  <a:srgbClr val="000000"/>
                </a:solidFill>
                <a:latin typeface="Pretendard Regular"/>
                <a:ea typeface="Pretendard Regular"/>
              </a:rPr>
              <a:t>동네</a:t>
            </a:r>
            <a:r>
              <a:rPr lang="en-US" altLang="ko-KR" sz="6350" b="1">
                <a:solidFill>
                  <a:srgbClr val="000000"/>
                </a:solidFill>
                <a:latin typeface="Pretendard Regular"/>
                <a:ea typeface="Pretendard Regular"/>
              </a:rPr>
              <a:t>"</a:t>
            </a:r>
            <a:r>
              <a:rPr lang="ko-KR" altLang="en-US" sz="6350" b="1">
                <a:solidFill>
                  <a:srgbClr val="000000"/>
                </a:solidFill>
                <a:latin typeface="Pretendard Regular"/>
                <a:ea typeface="Pretendard Regular"/>
              </a:rPr>
              <a:t> 문화 정착</a:t>
            </a:r>
            <a:endParaRPr lang="ko-KR" altLang="en-US" sz="6350" b="1" i="0" u="none" strike="noStrike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89" y="7316962"/>
            <a:ext cx="2044700" cy="1689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189" y="7240762"/>
            <a:ext cx="1981200" cy="181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3789" y="6986762"/>
            <a:ext cx="2286000" cy="2082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451745" y="4049475"/>
            <a:ext cx="8267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42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Pet Place</a:t>
            </a:r>
            <a:r>
              <a:rPr lang="ko-KR" sz="42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는</a:t>
            </a:r>
            <a:r>
              <a:rPr lang="en-US" sz="42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42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단순한</a:t>
            </a:r>
            <a:r>
              <a:rPr lang="en-US" sz="42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42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앱이</a:t>
            </a:r>
            <a:r>
              <a:rPr lang="en-US" sz="42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 </a:t>
            </a:r>
            <a:r>
              <a:rPr lang="ko-KR" sz="4250" b="1" i="0" u="none" strike="noStrike">
                <a:solidFill>
                  <a:srgbClr val="333333"/>
                </a:solidFill>
                <a:latin typeface="Pretendard Regular"/>
                <a:ea typeface="Pretendard Regular"/>
              </a:rPr>
              <a:t>아닙니다</a:t>
            </a:r>
            <a:r>
              <a:rPr lang="en-US" altLang="ko-KR" sz="4250" b="1">
                <a:solidFill>
                  <a:srgbClr val="333333"/>
                </a:solidFill>
                <a:latin typeface="Pretendard Regular"/>
                <a:ea typeface="Pretendard Regular"/>
              </a:rPr>
              <a:t>.</a:t>
            </a:r>
            <a:endParaRPr lang="ko-KR" sz="4250" b="1" i="0" u="none" strike="noStrike">
              <a:latin typeface="Pretendard Regular"/>
              <a:ea typeface="Pretendard Regular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35A9394-3B5F-147B-8D3F-66BAEA8FB7D5}"/>
              </a:ext>
            </a:extLst>
          </p:cNvPr>
          <p:cNvGrpSpPr/>
          <p:nvPr/>
        </p:nvGrpSpPr>
        <p:grpSpPr>
          <a:xfrm>
            <a:off x="-191044" y="0"/>
            <a:ext cx="24790400" cy="1808089"/>
            <a:chOff x="-191044" y="0"/>
            <a:chExt cx="24790400" cy="1808089"/>
          </a:xfrm>
        </p:grpSpPr>
        <p:pic>
          <p:nvPicPr>
            <p:cNvPr id="39" name="Picture 2" descr="노랑, 스크린샷, 직사각형, 사각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8F26303-D08A-29A2-8E71-8B6A87F1B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91044" y="4689"/>
              <a:ext cx="24790400" cy="1803400"/>
            </a:xfrm>
            <a:prstGeom prst="rect">
              <a:avLst/>
            </a:prstGeom>
          </p:spPr>
        </p:pic>
        <p:pic>
          <p:nvPicPr>
            <p:cNvPr id="40" name="Picture 3" descr="직사각형, 사진 액자, 화이트, 프레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4F9B511-95F5-122D-8FD4-48D7DFACD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3956" y="0"/>
              <a:ext cx="1816100" cy="1790700"/>
            </a:xfrm>
            <a:prstGeom prst="rect">
              <a:avLst/>
            </a:prstGeom>
          </p:spPr>
        </p:pic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C6A2E310-E3DF-1DA4-8EC7-5831346B9CDE}"/>
                </a:ext>
              </a:extLst>
            </p:cNvPr>
            <p:cNvSpPr txBox="1"/>
            <p:nvPr/>
          </p:nvSpPr>
          <p:spPr>
            <a:xfrm>
              <a:off x="3847556" y="330200"/>
              <a:ext cx="4305300" cy="1181100"/>
            </a:xfrm>
            <a:prstGeom prst="rect">
              <a:avLst/>
            </a:prstGeom>
          </p:spPr>
          <p:txBody>
            <a:bodyPr lIns="0" tIns="84667" rIns="0" bIns="84667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9600"/>
                </a:lnSpc>
              </a:pPr>
              <a:r>
                <a:rPr lang="ko-KR" altLang="en-US" sz="6650">
                  <a:solidFill>
                    <a:srgbClr val="141414"/>
                  </a:solidFill>
                  <a:ea typeface="Pretendard Bold"/>
                  <a:cs typeface="Calibri"/>
                </a:rPr>
                <a:t>마무리</a:t>
              </a:r>
              <a:endParaRPr lang="ko-KR" sz="6650">
                <a:solidFill>
                  <a:srgbClr val="141414"/>
                </a:solidFill>
                <a:ea typeface="Pretendard Bold"/>
                <a:cs typeface="Calibri"/>
              </a:endParaRPr>
            </a:p>
          </p:txBody>
        </p:sp>
        <p:sp>
          <p:nvSpPr>
            <p:cNvPr id="43" name="TextBox 5">
              <a:extLst>
                <a:ext uri="{FF2B5EF4-FFF2-40B4-BE49-F238E27FC236}">
                  <a16:creationId xmlns:a16="http://schemas.microsoft.com/office/drawing/2014/main" id="{83BA2E8C-DE94-DF4E-6233-D4A02EA51D5E}"/>
                </a:ext>
              </a:extLst>
            </p:cNvPr>
            <p:cNvSpPr txBox="1"/>
            <p:nvPr/>
          </p:nvSpPr>
          <p:spPr>
            <a:xfrm>
              <a:off x="1828256" y="228600"/>
              <a:ext cx="1612900" cy="1308100"/>
            </a:xfrm>
            <a:prstGeom prst="rect">
              <a:avLst/>
            </a:prstGeom>
          </p:spPr>
          <p:txBody>
            <a:bodyPr lIns="0" tIns="93133" rIns="0" bIns="93133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99600"/>
                </a:lnSpc>
              </a:pPr>
              <a:r>
                <a:rPr lang="en" sz="7300">
                  <a:solidFill>
                    <a:srgbClr val="141414"/>
                  </a:solidFill>
                  <a:latin typeface="Pretendard Regular"/>
                </a:rPr>
                <a:t>06</a:t>
              </a:r>
              <a:endParaRPr lang="en" sz="7333" b="0" i="0" u="none" strike="noStrike">
                <a:solidFill>
                  <a:srgbClr val="141414"/>
                </a:solidFill>
                <a:latin typeface="Pretendard Regular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E02E8D6-FB20-7D55-69DD-FFC747603806}"/>
              </a:ext>
            </a:extLst>
          </p:cNvPr>
          <p:cNvGrpSpPr/>
          <p:nvPr/>
        </p:nvGrpSpPr>
        <p:grpSpPr>
          <a:xfrm>
            <a:off x="5241040" y="1978095"/>
            <a:ext cx="4421907" cy="4907274"/>
            <a:chOff x="2459533" y="142875"/>
            <a:chExt cx="7868491" cy="8822781"/>
          </a:xfrm>
        </p:grpSpPr>
        <p:pic>
          <p:nvPicPr>
            <p:cNvPr id="47" name="그림 46" descr="장난감, 만화 영화, 스마일리, 동물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3129DE7-7D75-F21D-5657-ADA5E846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9533" y="145506"/>
              <a:ext cx="4552950" cy="8820150"/>
            </a:xfrm>
            <a:prstGeom prst="rect">
              <a:avLst/>
            </a:prstGeom>
          </p:spPr>
        </p:pic>
        <p:pic>
          <p:nvPicPr>
            <p:cNvPr id="46" name="그림 45" descr="장난감, 만화 영화, 미소, 고무 오리 인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665ED35-E6ED-6050-09F4-682F8BC3A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9874" y="142875"/>
              <a:ext cx="4248150" cy="88201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6407F8-C6A5-DD18-8674-92FAA5B33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57D239C-B769-0387-AC26-63656D74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3111500"/>
            <a:ext cx="24995553" cy="609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944A06-275A-32C1-B82A-0BAD7265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3111500"/>
            <a:ext cx="24995553" cy="3048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4654288-3252-A395-00B6-FF6B7D954ED4}"/>
              </a:ext>
            </a:extLst>
          </p:cNvPr>
          <p:cNvSpPr txBox="1"/>
          <p:nvPr/>
        </p:nvSpPr>
        <p:spPr>
          <a:xfrm>
            <a:off x="1484111" y="6451600"/>
            <a:ext cx="16776700" cy="2374900"/>
          </a:xfrm>
          <a:prstGeom prst="rect">
            <a:avLst/>
          </a:prstGeom>
        </p:spPr>
        <p:txBody>
          <a:bodyPr lIns="0" tIns="169333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133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감사합니다 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7C35700-83DE-2ECC-C3AF-6D711BB361EC}"/>
              </a:ext>
            </a:extLst>
          </p:cNvPr>
          <p:cNvSpPr txBox="1"/>
          <p:nvPr/>
        </p:nvSpPr>
        <p:spPr>
          <a:xfrm>
            <a:off x="1484111" y="3454400"/>
            <a:ext cx="13830300" cy="2374900"/>
          </a:xfrm>
          <a:prstGeom prst="rect">
            <a:avLst/>
          </a:prstGeom>
        </p:spPr>
        <p:txBody>
          <a:bodyPr lIns="0" tIns="169333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13300" err="1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경청해</a:t>
            </a:r>
            <a:r>
              <a:rPr lang="en-US" altLang="ko-KR" sz="13300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13300" err="1">
                <a:solidFill>
                  <a:srgbClr val="141414"/>
                </a:solidFill>
                <a:latin typeface="Pretendard Regular"/>
                <a:ea typeface="Pretendard Regular"/>
                <a:cs typeface="Calibri"/>
              </a:rPr>
              <a:t>주셔서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451CC6C-DE6C-BE73-8726-FE89584D066F}"/>
              </a:ext>
            </a:extLst>
          </p:cNvPr>
          <p:cNvSpPr txBox="1"/>
          <p:nvPr/>
        </p:nvSpPr>
        <p:spPr>
          <a:xfrm>
            <a:off x="1854200" y="952500"/>
            <a:ext cx="4267200" cy="546100"/>
          </a:xfrm>
          <a:prstGeom prst="rect">
            <a:avLst/>
          </a:prstGeom>
        </p:spPr>
        <p:txBody>
          <a:bodyPr lIns="0" tIns="38947" rIns="0" bIns="0" rtlCol="0" anchor="t"/>
          <a:lstStyle/>
          <a:p>
            <a:pPr>
              <a:lnSpc>
                <a:spcPct val="99600"/>
              </a:lnSpc>
            </a:pPr>
            <a:r>
              <a:rPr lang="en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SSAFY 2</a:t>
            </a:r>
            <a:r>
              <a:rPr lang="ko-KR" altLang="en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학기</a:t>
            </a:r>
            <a:r>
              <a:rPr lang="en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 </a:t>
            </a:r>
            <a:r>
              <a:rPr lang="ko-KR" altLang="en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공통</a:t>
            </a:r>
            <a:r>
              <a:rPr lang="en" altLang="ko-KR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 PJT</a:t>
            </a:r>
            <a:endParaRPr lang="ko-KR" altLang="en" sz="3050" spc="-61">
              <a:solidFill>
                <a:srgbClr val="141414"/>
              </a:solidFill>
              <a:latin typeface="Pretendard Regular"/>
              <a:ea typeface="Pretendard Regular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0E3FDD-B1A4-392C-18E4-21374D35B0DE}"/>
              </a:ext>
            </a:extLst>
          </p:cNvPr>
          <p:cNvSpPr txBox="1"/>
          <p:nvPr/>
        </p:nvSpPr>
        <p:spPr>
          <a:xfrm>
            <a:off x="17564100" y="952500"/>
            <a:ext cx="4927600" cy="546100"/>
          </a:xfrm>
          <a:prstGeom prst="rect">
            <a:avLst/>
          </a:prstGeom>
        </p:spPr>
        <p:txBody>
          <a:bodyPr lIns="0" tIns="38947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3050" spc="-61">
                <a:solidFill>
                  <a:srgbClr val="141414"/>
                </a:solidFill>
                <a:latin typeface="Pretendard Regular"/>
                <a:ea typeface="Pretendard Regular"/>
              </a:rPr>
              <a:t>2025.07.24</a:t>
            </a:r>
            <a:endParaRPr lang="en" sz="3066" b="0" i="0" u="none" strike="noStrike" spc="-61">
              <a:solidFill>
                <a:srgbClr val="141414"/>
              </a:solidFill>
              <a:latin typeface="Pretendard Regular"/>
              <a:ea typeface="Pretendard Regula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12A5F2C-86D8-5A32-1DE4-6A0C2EF7C713}"/>
              </a:ext>
            </a:extLst>
          </p:cNvPr>
          <p:cNvSpPr txBox="1"/>
          <p:nvPr/>
        </p:nvSpPr>
        <p:spPr>
          <a:xfrm>
            <a:off x="1854200" y="11785600"/>
            <a:ext cx="10883900" cy="977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124499"/>
              </a:lnSpc>
            </a:pP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D104 민적4고</a:t>
            </a:r>
            <a:br>
              <a:rPr lang="en-US" altLang="ko-KR" sz="4000" b="1" spc="-53">
                <a:latin typeface="Pretendard Regular"/>
                <a:ea typeface="Pretendard Light"/>
                <a:cs typeface="Calibri"/>
              </a:rPr>
            </a:b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김민</a:t>
            </a: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 | </a:t>
            </a: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송정현</a:t>
            </a: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 | </a:t>
            </a: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오승연</a:t>
            </a: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 | </a:t>
            </a: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이도형</a:t>
            </a: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 | </a:t>
            </a: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정유진</a:t>
            </a:r>
            <a:r>
              <a:rPr lang="en-US" altLang="ko-KR" sz="4000" b="1" spc="-53">
                <a:latin typeface="Pretendard Regular"/>
                <a:ea typeface="Pretendard Light"/>
                <a:cs typeface="Calibri"/>
              </a:rPr>
              <a:t> | </a:t>
            </a:r>
            <a:r>
              <a:rPr lang="en-US" altLang="ko-KR" sz="4000" b="1" spc="-53" err="1">
                <a:latin typeface="Pretendard Regular"/>
                <a:ea typeface="Pretendard Light"/>
                <a:cs typeface="Calibri"/>
              </a:rPr>
              <a:t>조경호</a:t>
            </a:r>
            <a:endParaRPr lang="en-US" altLang="ko-KR" sz="4000" b="1" spc="-53">
              <a:latin typeface="Pretendard Regular"/>
              <a:ea typeface="Pretendard Light"/>
              <a:cs typeface="Calibri"/>
            </a:endParaRPr>
          </a:p>
        </p:txBody>
      </p:sp>
      <p:pic>
        <p:nvPicPr>
          <p:cNvPr id="9" name="그림 8" descr="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B4F0B8-BB52-C0FD-43A6-6ADF746B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5572" y="-883184"/>
            <a:ext cx="13383335" cy="1345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00" y="3314700"/>
            <a:ext cx="6070600" cy="398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0" y="3314700"/>
            <a:ext cx="6070600" cy="398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496300"/>
            <a:ext cx="6070600" cy="398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8496300"/>
            <a:ext cx="6070600" cy="3987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400" y="8496300"/>
            <a:ext cx="6070600" cy="398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314700"/>
            <a:ext cx="6070600" cy="398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962400"/>
            <a:ext cx="4838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300" y="3949700"/>
            <a:ext cx="4838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0" y="3962400"/>
            <a:ext cx="4838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9093200"/>
            <a:ext cx="4838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300" y="9093200"/>
            <a:ext cx="48387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0" y="9093200"/>
            <a:ext cx="48387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514600" y="4064000"/>
            <a:ext cx="1231900" cy="9779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 lvl="0" algn="l">
              <a:lnSpc>
                <a:spcPct val="99600"/>
              </a:lnSpc>
            </a:pPr>
            <a:r>
              <a:rPr lang="en" sz="5530" b="0" i="0" u="none" strike="noStrike">
                <a:solidFill>
                  <a:srgbClr val="141414"/>
                </a:solidFill>
                <a:latin typeface="Pretendard Regular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14600" y="4876800"/>
            <a:ext cx="2872960" cy="9779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 lvl="0" algn="l">
              <a:lnSpc>
                <a:spcPct val="99600"/>
              </a:lnSpc>
            </a:pPr>
            <a:r>
              <a:rPr lang="ko-KR" altLang="en" sz="5500">
                <a:solidFill>
                  <a:srgbClr val="141414"/>
                </a:solidFill>
                <a:ea typeface="Pretendard Bold"/>
                <a:cs typeface="Calibri"/>
              </a:rPr>
              <a:t>들어가기</a:t>
            </a:r>
            <a:endParaRPr lang="ko-KR" altLang="en" sz="5500" b="0" i="0" u="none" strike="noStrike">
              <a:solidFill>
                <a:srgbClr val="141414"/>
              </a:solidFill>
              <a:ea typeface="Pretendard Bold"/>
              <a:cs typeface="Calib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66300" y="4051300"/>
            <a:ext cx="1231900" cy="9779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 lvl="0" algn="l">
              <a:lnSpc>
                <a:spcPct val="99600"/>
              </a:lnSpc>
            </a:pPr>
            <a:r>
              <a:rPr lang="en" sz="5530" b="0" i="0" u="none" strike="noStrike">
                <a:solidFill>
                  <a:srgbClr val="141414"/>
                </a:solidFill>
                <a:latin typeface="Pretendard Regular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66300" y="4864100"/>
            <a:ext cx="2762526" cy="9779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 lvl="0" algn="l">
              <a:lnSpc>
                <a:spcPct val="99600"/>
              </a:lnSpc>
            </a:pPr>
            <a:r>
              <a:rPr lang="ko-KR" altLang="en" sz="5500">
                <a:solidFill>
                  <a:srgbClr val="141414"/>
                </a:solidFill>
                <a:ea typeface="Pretendard Bold"/>
                <a:cs typeface="Calibri"/>
              </a:rPr>
              <a:t>기획배경</a:t>
            </a:r>
            <a:endParaRPr lang="ko-KR" altLang="en" sz="5500" b="0" i="0" u="none" strike="noStrike">
              <a:solidFill>
                <a:srgbClr val="141414"/>
              </a:solidFill>
              <a:ea typeface="Pretendard Bold"/>
              <a:cs typeface="Calibr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018000" y="4064000"/>
            <a:ext cx="1231900" cy="9779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 lvl="0" algn="l">
              <a:lnSpc>
                <a:spcPct val="99600"/>
              </a:lnSpc>
            </a:pPr>
            <a:r>
              <a:rPr lang="en" sz="5530" b="0" i="0" u="none" strike="noStrike">
                <a:solidFill>
                  <a:srgbClr val="141414"/>
                </a:solidFill>
                <a:latin typeface="Pretendard Regular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18000" y="4876800"/>
            <a:ext cx="2832100" cy="9779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>
              <a:lnSpc>
                <a:spcPct val="99600"/>
              </a:lnSpc>
            </a:pPr>
            <a:r>
              <a:rPr lang="ko-KR" altLang="en" sz="5500">
                <a:solidFill>
                  <a:srgbClr val="141414"/>
                </a:solidFill>
                <a:ea typeface="Pretendard Bold"/>
                <a:cs typeface="Calibri"/>
              </a:rPr>
              <a:t>문제 정의</a:t>
            </a:r>
            <a:endParaRPr lang="en" sz="5500">
              <a:solidFill>
                <a:srgbClr val="141414"/>
              </a:solidFill>
              <a:ea typeface="Pretendard Bold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514600" y="9194800"/>
            <a:ext cx="1231900" cy="9779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 lvl="0" algn="l">
              <a:lnSpc>
                <a:spcPct val="99600"/>
              </a:lnSpc>
            </a:pPr>
            <a:r>
              <a:rPr lang="en" sz="5530" b="0" i="0" u="none" strike="noStrike">
                <a:solidFill>
                  <a:srgbClr val="141414"/>
                </a:solidFill>
                <a:latin typeface="Pretendard Regular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14600" y="10007600"/>
            <a:ext cx="4445000" cy="9779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 lvl="0" algn="l">
              <a:lnSpc>
                <a:spcPct val="99600"/>
              </a:lnSpc>
            </a:pPr>
            <a:r>
              <a:rPr lang="ko-KR" altLang="en" sz="5500">
                <a:solidFill>
                  <a:srgbClr val="141414"/>
                </a:solidFill>
                <a:ea typeface="Pretendard Bold"/>
                <a:cs typeface="Calibri"/>
              </a:rPr>
              <a:t>솔루션</a:t>
            </a:r>
            <a:endParaRPr lang="en" sz="5500" b="0" i="0" u="none" strike="noStrike">
              <a:solidFill>
                <a:srgbClr val="141414"/>
              </a:solidFill>
              <a:ea typeface="Pretendard Bold"/>
              <a:cs typeface="Calibr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766300" y="9194800"/>
            <a:ext cx="1231900" cy="9779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 lvl="0" algn="l">
              <a:lnSpc>
                <a:spcPct val="99600"/>
              </a:lnSpc>
            </a:pPr>
            <a:r>
              <a:rPr lang="en" sz="5530" b="0" i="0" u="none" strike="noStrike">
                <a:solidFill>
                  <a:srgbClr val="141414"/>
                </a:solidFill>
                <a:latin typeface="Pretendard Regular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66300" y="10007600"/>
            <a:ext cx="3308350" cy="10541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>
              <a:lnSpc>
                <a:spcPct val="99600"/>
              </a:lnSpc>
            </a:pPr>
            <a:r>
              <a:rPr lang="ko-KR" altLang="en" sz="5500">
                <a:solidFill>
                  <a:srgbClr val="141414"/>
                </a:solidFill>
                <a:ea typeface="Pretendard Bold"/>
                <a:cs typeface="Calibri"/>
              </a:rPr>
              <a:t>시나리오</a:t>
            </a:r>
            <a:endParaRPr lang="ko-KR" altLang="en" sz="5500" b="0" i="0" u="none" strike="noStrike">
              <a:solidFill>
                <a:srgbClr val="141414"/>
              </a:solidFill>
              <a:ea typeface="Pretendard Bold"/>
              <a:cs typeface="Calibri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7018000" y="9194800"/>
            <a:ext cx="1231900" cy="9779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 lvl="0" algn="l">
              <a:lnSpc>
                <a:spcPct val="99600"/>
              </a:lnSpc>
            </a:pPr>
            <a:r>
              <a:rPr lang="en" sz="5530" b="0" i="0" u="none" strike="noStrike">
                <a:solidFill>
                  <a:srgbClr val="141414"/>
                </a:solidFill>
                <a:latin typeface="Pretendard Regular"/>
              </a:rPr>
              <a:t>06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018000" y="10007600"/>
            <a:ext cx="2832100" cy="977900"/>
          </a:xfrm>
          <a:prstGeom prst="rect">
            <a:avLst/>
          </a:prstGeom>
        </p:spPr>
        <p:txBody>
          <a:bodyPr lIns="0" tIns="70236" rIns="0" bIns="70236" rtlCol="0" anchor="ctr"/>
          <a:lstStyle/>
          <a:p>
            <a:pPr>
              <a:lnSpc>
                <a:spcPct val="99600"/>
              </a:lnSpc>
            </a:pPr>
            <a:r>
              <a:rPr lang="ko-KR" altLang="en" sz="5500">
                <a:solidFill>
                  <a:srgbClr val="141414"/>
                </a:solidFill>
                <a:ea typeface="Pretendard Bold"/>
                <a:cs typeface="Calibri"/>
              </a:rPr>
              <a:t>기술 스택</a:t>
            </a:r>
            <a:endParaRPr lang="ko-KR" altLang="en" sz="5500" b="0" i="0" u="none" strike="noStrike">
              <a:solidFill>
                <a:srgbClr val="141414"/>
              </a:solidFill>
              <a:ea typeface="Pretendard Bold"/>
              <a:cs typeface="Calibri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987800" y="304800"/>
            <a:ext cx="102616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en" sz="6666" b="0" i="0" u="none" strike="noStrike">
                <a:solidFill>
                  <a:srgbClr val="141414"/>
                </a:solidFill>
                <a:ea typeface="Pretendard Bold"/>
              </a:rPr>
              <a:t>목차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68500" y="228600"/>
            <a:ext cx="16002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33" b="0" i="0" u="none" strike="noStrike">
                <a:solidFill>
                  <a:srgbClr val="141414"/>
                </a:solidFill>
                <a:latin typeface="Pretendard Regular"/>
              </a:rPr>
              <a:t>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AA73A0-FC19-47FA-837B-C069920F4ED4}"/>
              </a:ext>
            </a:extLst>
          </p:cNvPr>
          <p:cNvGrpSpPr/>
          <p:nvPr/>
        </p:nvGrpSpPr>
        <p:grpSpPr>
          <a:xfrm>
            <a:off x="-203200" y="0"/>
            <a:ext cx="24790400" cy="1803400"/>
            <a:chOff x="-203200" y="0"/>
            <a:chExt cx="24790400" cy="18034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3200" y="0"/>
              <a:ext cx="24790400" cy="1803400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200" y="0"/>
              <a:ext cx="1816100" cy="1790700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3987800" y="330200"/>
              <a:ext cx="4305300" cy="1181100"/>
            </a:xfrm>
            <a:prstGeom prst="rect">
              <a:avLst/>
            </a:prstGeom>
          </p:spPr>
          <p:txBody>
            <a:bodyPr lIns="0" tIns="84667" rIns="0" bIns="84667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sz="6666" b="0" i="0" u="none" strike="noStrike">
                  <a:solidFill>
                    <a:srgbClr val="141414"/>
                  </a:solidFill>
                  <a:ea typeface="Pretendard Bold"/>
                </a:rPr>
                <a:t>팀</a:t>
              </a:r>
              <a:r>
                <a:rPr lang="en-US" sz="6666" b="0" i="0" u="none" strike="noStrike">
                  <a:solidFill>
                    <a:srgbClr val="141414"/>
                  </a:solidFill>
                  <a:latin typeface="Pretendard Bold"/>
                </a:rPr>
                <a:t> </a:t>
              </a:r>
              <a:r>
                <a:rPr lang="ko-KR" sz="6666" b="0" i="0" u="none" strike="noStrike">
                  <a:solidFill>
                    <a:srgbClr val="141414"/>
                  </a:solidFill>
                  <a:ea typeface="Pretendard Bold"/>
                </a:rPr>
                <a:t>역할</a:t>
              </a:r>
              <a:r>
                <a:rPr lang="en-US" sz="6666" b="0" i="0" u="none" strike="noStrike">
                  <a:solidFill>
                    <a:srgbClr val="141414"/>
                  </a:solidFill>
                  <a:latin typeface="Pretendard Bold"/>
                </a:rPr>
                <a:t> </a:t>
              </a:r>
              <a:r>
                <a:rPr lang="ko-KR" sz="6666" b="0" i="0" u="none" strike="noStrike">
                  <a:solidFill>
                    <a:srgbClr val="141414"/>
                  </a:solidFill>
                  <a:ea typeface="Pretendard Bold"/>
                </a:rPr>
                <a:t>분배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68500" y="228600"/>
              <a:ext cx="1612900" cy="1308100"/>
            </a:xfrm>
            <a:prstGeom prst="rect">
              <a:avLst/>
            </a:prstGeom>
          </p:spPr>
          <p:txBody>
            <a:bodyPr lIns="0" tIns="93133" rIns="0" bIns="93133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" sz="7300">
                  <a:solidFill>
                    <a:srgbClr val="141414"/>
                  </a:solidFill>
                  <a:latin typeface="Pretendard Regular"/>
                </a:rPr>
                <a:t>00</a:t>
              </a:r>
              <a:endParaRPr lang="en" sz="7333" b="0" i="0" u="none" strike="noStrike">
                <a:solidFill>
                  <a:srgbClr val="141414"/>
                </a:solidFill>
                <a:latin typeface="Pretendard Regular"/>
              </a:endParaRPr>
            </a:p>
          </p:txBody>
        </p:sp>
      </p:grpSp>
      <p:pic>
        <p:nvPicPr>
          <p:cNvPr id="92" name="Picture 3">
            <a:extLst>
              <a:ext uri="{FF2B5EF4-FFF2-40B4-BE49-F238E27FC236}">
                <a16:creationId xmlns:a16="http://schemas.microsoft.com/office/drawing/2014/main" id="{1F3A805D-D24A-4EE5-8191-60E83779EF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24860" y="9474542"/>
            <a:ext cx="8401050" cy="3302000"/>
          </a:xfrm>
          <a:prstGeom prst="rect">
            <a:avLst/>
          </a:prstGeom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8B7186CC-EF68-402F-9B91-8B2D35333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7795" y="9882854"/>
            <a:ext cx="2479291" cy="2467624"/>
          </a:xfrm>
          <a:prstGeom prst="rect">
            <a:avLst/>
          </a:prstGeom>
        </p:spPr>
      </p:pic>
      <p:sp>
        <p:nvSpPr>
          <p:cNvPr id="95" name="TextBox 6">
            <a:extLst>
              <a:ext uri="{FF2B5EF4-FFF2-40B4-BE49-F238E27FC236}">
                <a16:creationId xmlns:a16="http://schemas.microsoft.com/office/drawing/2014/main" id="{ED727F0D-D010-49C5-A397-CF8577B9DEBB}"/>
              </a:ext>
            </a:extLst>
          </p:cNvPr>
          <p:cNvSpPr txBox="1"/>
          <p:nvPr/>
        </p:nvSpPr>
        <p:spPr>
          <a:xfrm>
            <a:off x="16717041" y="10710606"/>
            <a:ext cx="3763528" cy="8698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609"/>
              </a:lnSpc>
            </a:pPr>
            <a:r>
              <a:rPr lang="ko-KR" sz="4800" b="0" i="0" u="none" strike="noStrike" spc="-20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조경호</a:t>
            </a:r>
          </a:p>
        </p:txBody>
      </p:sp>
      <p:sp>
        <p:nvSpPr>
          <p:cNvPr id="96" name="TextBox 7">
            <a:extLst>
              <a:ext uri="{FF2B5EF4-FFF2-40B4-BE49-F238E27FC236}">
                <a16:creationId xmlns:a16="http://schemas.microsoft.com/office/drawing/2014/main" id="{01E32CF6-8312-4737-B9CB-71B8F84F495F}"/>
              </a:ext>
            </a:extLst>
          </p:cNvPr>
          <p:cNvSpPr txBox="1"/>
          <p:nvPr/>
        </p:nvSpPr>
        <p:spPr>
          <a:xfrm>
            <a:off x="16717041" y="10042628"/>
            <a:ext cx="3050063" cy="5148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3669"/>
              </a:lnSpc>
            </a:pPr>
            <a:r>
              <a:rPr lang="ko-KR" sz="4000" b="0" i="0" u="none" strike="noStrike" spc="-300" err="1">
                <a:solidFill>
                  <a:srgbClr val="595959"/>
                </a:solidFill>
                <a:latin typeface="Pretendard SemiBold"/>
                <a:ea typeface="Pretendard SemiBold"/>
              </a:rPr>
              <a:t>백엔드</a:t>
            </a:r>
            <a:r>
              <a:rPr lang="en-US" sz="4000" b="0" i="0" u="none" strike="noStrike" spc="-300">
                <a:solidFill>
                  <a:srgbClr val="595959"/>
                </a:solidFill>
                <a:latin typeface="Pretendard SemiBold"/>
                <a:ea typeface="Pretendard SemiBold"/>
              </a:rPr>
              <a:t> / </a:t>
            </a:r>
            <a:r>
              <a:rPr lang="en-US" sz="4000" spc="-300">
                <a:solidFill>
                  <a:srgbClr val="595959"/>
                </a:solidFill>
                <a:latin typeface="Pretendard SemiBold"/>
                <a:ea typeface="Pretendard SemiBold"/>
              </a:rPr>
              <a:t> </a:t>
            </a:r>
            <a:r>
              <a:rPr lang="en-US" sz="4000" b="0" i="0" u="none" strike="noStrike" spc="-300">
                <a:solidFill>
                  <a:srgbClr val="595959"/>
                </a:solidFill>
                <a:latin typeface="Pretendard SemiBold"/>
                <a:ea typeface="Pretendard SemiBold"/>
              </a:rPr>
              <a:t>PM</a:t>
            </a:r>
          </a:p>
        </p:txBody>
      </p:sp>
      <p:pic>
        <p:nvPicPr>
          <p:cNvPr id="97" name="Picture 9">
            <a:extLst>
              <a:ext uri="{FF2B5EF4-FFF2-40B4-BE49-F238E27FC236}">
                <a16:creationId xmlns:a16="http://schemas.microsoft.com/office/drawing/2014/main" id="{80F77825-3208-48CE-A1C0-F7CD4F23A1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8089" y="9474542"/>
            <a:ext cx="8401050" cy="3302000"/>
          </a:xfrm>
          <a:prstGeom prst="rect">
            <a:avLst/>
          </a:prstGeom>
        </p:spPr>
      </p:pic>
      <p:pic>
        <p:nvPicPr>
          <p:cNvPr id="98" name="Picture 10">
            <a:extLst>
              <a:ext uri="{FF2B5EF4-FFF2-40B4-BE49-F238E27FC236}">
                <a16:creationId xmlns:a16="http://schemas.microsoft.com/office/drawing/2014/main" id="{F878C32B-8C16-49AA-A7F2-A35D918D1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024" y="9853359"/>
            <a:ext cx="2479291" cy="2467624"/>
          </a:xfrm>
          <a:prstGeom prst="rect">
            <a:avLst/>
          </a:prstGeom>
        </p:spPr>
      </p:pic>
      <p:sp>
        <p:nvSpPr>
          <p:cNvPr id="100" name="TextBox 12">
            <a:extLst>
              <a:ext uri="{FF2B5EF4-FFF2-40B4-BE49-F238E27FC236}">
                <a16:creationId xmlns:a16="http://schemas.microsoft.com/office/drawing/2014/main" id="{C521A62E-154E-4C65-BB66-AB872400F41E}"/>
              </a:ext>
            </a:extLst>
          </p:cNvPr>
          <p:cNvSpPr txBox="1"/>
          <p:nvPr/>
        </p:nvSpPr>
        <p:spPr>
          <a:xfrm>
            <a:off x="6632434" y="10681113"/>
            <a:ext cx="3763528" cy="8698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609"/>
              </a:lnSpc>
            </a:pPr>
            <a:r>
              <a:rPr lang="ko-KR" sz="4800" b="0" i="0" u="none" strike="noStrike" spc="-20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정유진</a:t>
            </a:r>
          </a:p>
        </p:txBody>
      </p:sp>
      <p:sp>
        <p:nvSpPr>
          <p:cNvPr id="101" name="TextBox 13">
            <a:extLst>
              <a:ext uri="{FF2B5EF4-FFF2-40B4-BE49-F238E27FC236}">
                <a16:creationId xmlns:a16="http://schemas.microsoft.com/office/drawing/2014/main" id="{30BEC1D2-B2A9-489F-B734-CCFAD3D8F6E2}"/>
              </a:ext>
            </a:extLst>
          </p:cNvPr>
          <p:cNvSpPr txBox="1"/>
          <p:nvPr/>
        </p:nvSpPr>
        <p:spPr>
          <a:xfrm>
            <a:off x="6632434" y="10013133"/>
            <a:ext cx="3050063" cy="5148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4000" b="0" i="0" u="none" strike="noStrike" spc="-30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백엔드</a:t>
            </a:r>
          </a:p>
        </p:txBody>
      </p:sp>
      <p:pic>
        <p:nvPicPr>
          <p:cNvPr id="102" name="Picture 15">
            <a:extLst>
              <a:ext uri="{FF2B5EF4-FFF2-40B4-BE49-F238E27FC236}">
                <a16:creationId xmlns:a16="http://schemas.microsoft.com/office/drawing/2014/main" id="{91D8B1DE-3C95-4B5F-8284-655DAEF714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24860" y="5833739"/>
            <a:ext cx="8401050" cy="3302000"/>
          </a:xfrm>
          <a:prstGeom prst="rect">
            <a:avLst/>
          </a:prstGeom>
        </p:spPr>
      </p:pic>
      <p:pic>
        <p:nvPicPr>
          <p:cNvPr id="103" name="Picture 16">
            <a:extLst>
              <a:ext uri="{FF2B5EF4-FFF2-40B4-BE49-F238E27FC236}">
                <a16:creationId xmlns:a16="http://schemas.microsoft.com/office/drawing/2014/main" id="{4D1AD903-6AA3-4638-95D7-7A1C9FCA63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77795" y="6259804"/>
            <a:ext cx="2479291" cy="2467624"/>
          </a:xfrm>
          <a:prstGeom prst="rect">
            <a:avLst/>
          </a:prstGeom>
        </p:spPr>
      </p:pic>
      <p:sp>
        <p:nvSpPr>
          <p:cNvPr id="105" name="TextBox 18">
            <a:extLst>
              <a:ext uri="{FF2B5EF4-FFF2-40B4-BE49-F238E27FC236}">
                <a16:creationId xmlns:a16="http://schemas.microsoft.com/office/drawing/2014/main" id="{E62C46A3-B00D-4A7B-9566-9604A83A2851}"/>
              </a:ext>
            </a:extLst>
          </p:cNvPr>
          <p:cNvSpPr txBox="1"/>
          <p:nvPr/>
        </p:nvSpPr>
        <p:spPr>
          <a:xfrm>
            <a:off x="16717041" y="7087555"/>
            <a:ext cx="3763528" cy="8698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609"/>
              </a:lnSpc>
            </a:pPr>
            <a:r>
              <a:rPr lang="ko-KR" sz="4800" b="0" i="0" u="none" strike="noStrike" spc="-20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이도형</a:t>
            </a:r>
          </a:p>
        </p:txBody>
      </p:sp>
      <p:sp>
        <p:nvSpPr>
          <p:cNvPr id="106" name="TextBox 19">
            <a:extLst>
              <a:ext uri="{FF2B5EF4-FFF2-40B4-BE49-F238E27FC236}">
                <a16:creationId xmlns:a16="http://schemas.microsoft.com/office/drawing/2014/main" id="{7393377A-E4CD-4354-9ABC-94FDBA52C6A3}"/>
              </a:ext>
            </a:extLst>
          </p:cNvPr>
          <p:cNvSpPr txBox="1"/>
          <p:nvPr/>
        </p:nvSpPr>
        <p:spPr>
          <a:xfrm>
            <a:off x="16717041" y="6419578"/>
            <a:ext cx="3050063" cy="5148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4000" b="0" i="0" u="none" strike="noStrike" spc="-30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</a:t>
            </a:r>
          </a:p>
        </p:txBody>
      </p:sp>
      <p:pic>
        <p:nvPicPr>
          <p:cNvPr id="107" name="Picture 21">
            <a:extLst>
              <a:ext uri="{FF2B5EF4-FFF2-40B4-BE49-F238E27FC236}">
                <a16:creationId xmlns:a16="http://schemas.microsoft.com/office/drawing/2014/main" id="{77D778D4-0ECF-4EE0-BD91-B1E30CA99C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8089" y="5833739"/>
            <a:ext cx="8401050" cy="3302000"/>
          </a:xfrm>
          <a:prstGeom prst="rect">
            <a:avLst/>
          </a:prstGeom>
        </p:spPr>
      </p:pic>
      <p:sp>
        <p:nvSpPr>
          <p:cNvPr id="110" name="TextBox 24">
            <a:extLst>
              <a:ext uri="{FF2B5EF4-FFF2-40B4-BE49-F238E27FC236}">
                <a16:creationId xmlns:a16="http://schemas.microsoft.com/office/drawing/2014/main" id="{17E72F58-E6E0-4344-A902-A0964ED2FE70}"/>
              </a:ext>
            </a:extLst>
          </p:cNvPr>
          <p:cNvSpPr txBox="1"/>
          <p:nvPr/>
        </p:nvSpPr>
        <p:spPr>
          <a:xfrm>
            <a:off x="6632434" y="7087555"/>
            <a:ext cx="3763528" cy="8698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609"/>
              </a:lnSpc>
            </a:pPr>
            <a:r>
              <a:rPr lang="ko-KR" sz="4800" b="0" i="0" u="none" strike="noStrike" spc="-20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오승연</a:t>
            </a:r>
          </a:p>
        </p:txBody>
      </p:sp>
      <p:sp>
        <p:nvSpPr>
          <p:cNvPr id="111" name="TextBox 25">
            <a:extLst>
              <a:ext uri="{FF2B5EF4-FFF2-40B4-BE49-F238E27FC236}">
                <a16:creationId xmlns:a16="http://schemas.microsoft.com/office/drawing/2014/main" id="{3767210F-4C39-4C80-A656-D8FADD77027E}"/>
              </a:ext>
            </a:extLst>
          </p:cNvPr>
          <p:cNvSpPr txBox="1"/>
          <p:nvPr/>
        </p:nvSpPr>
        <p:spPr>
          <a:xfrm>
            <a:off x="6632434" y="6419578"/>
            <a:ext cx="3050063" cy="5148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4000" b="0" i="0" u="none" strike="noStrike" spc="-30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</a:t>
            </a:r>
          </a:p>
        </p:txBody>
      </p:sp>
      <p:pic>
        <p:nvPicPr>
          <p:cNvPr id="112" name="Picture 27">
            <a:extLst>
              <a:ext uri="{FF2B5EF4-FFF2-40B4-BE49-F238E27FC236}">
                <a16:creationId xmlns:a16="http://schemas.microsoft.com/office/drawing/2014/main" id="{5A14E5A2-95A3-40EC-9989-E10C0D5261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24860" y="2192936"/>
            <a:ext cx="8401050" cy="3302000"/>
          </a:xfrm>
          <a:prstGeom prst="rect">
            <a:avLst/>
          </a:prstGeom>
        </p:spPr>
      </p:pic>
      <p:pic>
        <p:nvPicPr>
          <p:cNvPr id="113" name="Picture 28">
            <a:extLst>
              <a:ext uri="{FF2B5EF4-FFF2-40B4-BE49-F238E27FC236}">
                <a16:creationId xmlns:a16="http://schemas.microsoft.com/office/drawing/2014/main" id="{426DBC02-8EE3-48C1-AC2C-04C285C57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7795" y="2619001"/>
            <a:ext cx="2479291" cy="2467624"/>
          </a:xfrm>
          <a:prstGeom prst="rect">
            <a:avLst/>
          </a:prstGeom>
        </p:spPr>
      </p:pic>
      <p:sp>
        <p:nvSpPr>
          <p:cNvPr id="115" name="TextBox 30">
            <a:extLst>
              <a:ext uri="{FF2B5EF4-FFF2-40B4-BE49-F238E27FC236}">
                <a16:creationId xmlns:a16="http://schemas.microsoft.com/office/drawing/2014/main" id="{0C591904-FCB0-4CF2-92B0-929A5D4E3BBA}"/>
              </a:ext>
            </a:extLst>
          </p:cNvPr>
          <p:cNvSpPr txBox="1"/>
          <p:nvPr/>
        </p:nvSpPr>
        <p:spPr>
          <a:xfrm>
            <a:off x="16717041" y="3429000"/>
            <a:ext cx="3763528" cy="8698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609"/>
              </a:lnSpc>
            </a:pPr>
            <a:r>
              <a:rPr lang="ko-KR" sz="4800" b="0" i="0" u="none" strike="noStrike" spc="-20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송정현</a:t>
            </a:r>
          </a:p>
        </p:txBody>
      </p:sp>
      <p:sp>
        <p:nvSpPr>
          <p:cNvPr id="116" name="TextBox 31">
            <a:extLst>
              <a:ext uri="{FF2B5EF4-FFF2-40B4-BE49-F238E27FC236}">
                <a16:creationId xmlns:a16="http://schemas.microsoft.com/office/drawing/2014/main" id="{18E50A3D-9A1E-4157-9FA6-52A3BD579AD3}"/>
              </a:ext>
            </a:extLst>
          </p:cNvPr>
          <p:cNvSpPr txBox="1"/>
          <p:nvPr/>
        </p:nvSpPr>
        <p:spPr>
          <a:xfrm>
            <a:off x="16717041" y="2761022"/>
            <a:ext cx="3050063" cy="5148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4000" b="0" i="0" u="none" strike="noStrike" spc="-30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</a:t>
            </a:r>
          </a:p>
        </p:txBody>
      </p:sp>
      <p:pic>
        <p:nvPicPr>
          <p:cNvPr id="117" name="Picture 33">
            <a:extLst>
              <a:ext uri="{FF2B5EF4-FFF2-40B4-BE49-F238E27FC236}">
                <a16:creationId xmlns:a16="http://schemas.microsoft.com/office/drawing/2014/main" id="{AFBE7627-025A-4081-8EFE-91C3EA6CAA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8089" y="2201813"/>
            <a:ext cx="8401050" cy="3302000"/>
          </a:xfrm>
          <a:prstGeom prst="rect">
            <a:avLst/>
          </a:prstGeom>
        </p:spPr>
      </p:pic>
      <p:pic>
        <p:nvPicPr>
          <p:cNvPr id="118" name="Picture 34">
            <a:extLst>
              <a:ext uri="{FF2B5EF4-FFF2-40B4-BE49-F238E27FC236}">
                <a16:creationId xmlns:a16="http://schemas.microsoft.com/office/drawing/2014/main" id="{1BB3F314-45FF-40A4-A042-BF7BA23E52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1024" y="2627878"/>
            <a:ext cx="2479291" cy="2467624"/>
          </a:xfrm>
          <a:prstGeom prst="rect">
            <a:avLst/>
          </a:prstGeom>
        </p:spPr>
      </p:pic>
      <p:sp>
        <p:nvSpPr>
          <p:cNvPr id="120" name="TextBox 36">
            <a:extLst>
              <a:ext uri="{FF2B5EF4-FFF2-40B4-BE49-F238E27FC236}">
                <a16:creationId xmlns:a16="http://schemas.microsoft.com/office/drawing/2014/main" id="{F44676CA-9536-4B6B-89CC-504DFE2FE23C}"/>
              </a:ext>
            </a:extLst>
          </p:cNvPr>
          <p:cNvSpPr txBox="1"/>
          <p:nvPr/>
        </p:nvSpPr>
        <p:spPr>
          <a:xfrm>
            <a:off x="6632434" y="3437877"/>
            <a:ext cx="3763528" cy="8698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609"/>
              </a:lnSpc>
            </a:pPr>
            <a:r>
              <a:rPr lang="ko-KR" sz="4800" b="0" i="0" u="none" strike="noStrike" spc="-20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김민</a:t>
            </a:r>
          </a:p>
        </p:txBody>
      </p:sp>
      <p:sp>
        <p:nvSpPr>
          <p:cNvPr id="121" name="TextBox 37">
            <a:extLst>
              <a:ext uri="{FF2B5EF4-FFF2-40B4-BE49-F238E27FC236}">
                <a16:creationId xmlns:a16="http://schemas.microsoft.com/office/drawing/2014/main" id="{1E8F2532-0FB3-454F-81A2-9B6B544270A0}"/>
              </a:ext>
            </a:extLst>
          </p:cNvPr>
          <p:cNvSpPr txBox="1"/>
          <p:nvPr/>
        </p:nvSpPr>
        <p:spPr>
          <a:xfrm>
            <a:off x="6632434" y="2769899"/>
            <a:ext cx="3050063" cy="5148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4000" b="0" i="0" u="none" strike="noStrike" spc="-300" err="1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풀스택</a:t>
            </a:r>
            <a:r>
              <a:rPr lang="en-US" sz="4000" b="0" i="0" u="none" strike="noStrike" spc="-30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 </a:t>
            </a:r>
          </a:p>
        </p:txBody>
      </p:sp>
      <p:pic>
        <p:nvPicPr>
          <p:cNvPr id="129" name="Picture 22">
            <a:extLst>
              <a:ext uri="{FF2B5EF4-FFF2-40B4-BE49-F238E27FC236}">
                <a16:creationId xmlns:a16="http://schemas.microsoft.com/office/drawing/2014/main" id="{1BDD8029-8EFF-4DB2-9818-D56370984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1608" y="6307734"/>
            <a:ext cx="2429524" cy="2429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87800" y="304800"/>
            <a:ext cx="33782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들어</a:t>
            </a:r>
            <a:r>
              <a:rPr lang="en-US" sz="6666" b="0" i="0" u="none" strike="noStrike">
                <a:solidFill>
                  <a:srgbClr val="141414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가기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68500" y="228600"/>
            <a:ext cx="16002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33" b="0" i="0" u="none" strike="noStrike">
                <a:solidFill>
                  <a:srgbClr val="141414"/>
                </a:solidFill>
                <a:latin typeface="Pretendard Regular"/>
              </a:rPr>
              <a:t>01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08401B-F54E-4F05-BE0F-BDCF7388DAC4}"/>
              </a:ext>
            </a:extLst>
          </p:cNvPr>
          <p:cNvGrpSpPr/>
          <p:nvPr/>
        </p:nvGrpSpPr>
        <p:grpSpPr>
          <a:xfrm>
            <a:off x="5200390" y="2775556"/>
            <a:ext cx="13449300" cy="10452100"/>
            <a:chOff x="5334000" y="2463800"/>
            <a:chExt cx="13449300" cy="104521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0" y="2463800"/>
              <a:ext cx="13182600" cy="8788400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5359400" y="11658600"/>
              <a:ext cx="13423900" cy="1257300"/>
            </a:xfrm>
            <a:prstGeom prst="rect">
              <a:avLst/>
            </a:prstGeom>
          </p:spPr>
          <p:txBody>
            <a:bodyPr lIns="0" tIns="89834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5400" b="0" i="0" u="none" strike="noStrike">
                  <a:solidFill>
                    <a:srgbClr val="000000"/>
                  </a:solidFill>
                  <a:latin typeface="Pretendard Bold"/>
                </a:rPr>
                <a:t>"</a:t>
              </a:r>
              <a:r>
                <a:rPr lang="ko-KR" sz="5400" b="0" i="0" u="none" strike="noStrike">
                  <a:solidFill>
                    <a:srgbClr val="000000"/>
                  </a:solidFill>
                  <a:ea typeface="Pretendard Bold"/>
                </a:rPr>
                <a:t>아이를</a:t>
              </a:r>
              <a:r>
                <a:rPr lang="en-US" sz="54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5400" b="0" i="0" u="none" strike="noStrike">
                  <a:solidFill>
                    <a:srgbClr val="000000"/>
                  </a:solidFill>
                  <a:ea typeface="Pretendard Bold"/>
                </a:rPr>
                <a:t>키우려면</a:t>
              </a:r>
              <a:r>
                <a:rPr lang="en-US" sz="54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5400" b="0" i="0" u="none" strike="noStrike">
                  <a:solidFill>
                    <a:srgbClr val="000000"/>
                  </a:solidFill>
                  <a:ea typeface="Pretendard Bold"/>
                </a:rPr>
                <a:t>온</a:t>
              </a:r>
              <a:r>
                <a:rPr lang="en-US" sz="54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5400" b="0" i="0" u="none" strike="noStrike">
                  <a:solidFill>
                    <a:srgbClr val="000000"/>
                  </a:solidFill>
                  <a:ea typeface="Pretendard Bold"/>
                </a:rPr>
                <a:t>마을이</a:t>
              </a:r>
              <a:r>
                <a:rPr lang="en-US" sz="5400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5400" b="0" i="0" u="none" strike="noStrike">
                  <a:solidFill>
                    <a:srgbClr val="000000"/>
                  </a:solidFill>
                  <a:ea typeface="Pretendard Bold"/>
                </a:rPr>
                <a:t>필요하다</a:t>
              </a:r>
              <a:r>
                <a:rPr lang="en-US" sz="5400" b="0" i="0" u="none" strike="noStrike">
                  <a:solidFill>
                    <a:srgbClr val="000000"/>
                  </a:solidFill>
                  <a:latin typeface="Pretendard Bold"/>
                </a:rPr>
                <a:t>"</a:t>
              </a:r>
              <a:endParaRPr lang="en-US" sz="5400" b="0" i="0" u="none" strike="noStrike">
                <a:solidFill>
                  <a:srgbClr val="000000"/>
                </a:solidFill>
                <a:latin typeface="Pretendard Bold"/>
                <a:ea typeface="Pretendard Bold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C2CA7B-4E79-4893-B4FE-506C24380293}"/>
              </a:ext>
            </a:extLst>
          </p:cNvPr>
          <p:cNvGrpSpPr/>
          <p:nvPr/>
        </p:nvGrpSpPr>
        <p:grpSpPr>
          <a:xfrm>
            <a:off x="1861067" y="2769860"/>
            <a:ext cx="21463000" cy="10230534"/>
            <a:chOff x="8747023" y="14757400"/>
            <a:chExt cx="21463000" cy="10230534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CAD1B693-80BE-489F-8ABB-16A54AC9A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85170" y="14757400"/>
              <a:ext cx="13196277" cy="8723923"/>
            </a:xfrm>
            <a:prstGeom prst="rect">
              <a:avLst/>
            </a:prstGeom>
          </p:spPr>
        </p:pic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157D8F4C-281B-4E1F-979A-8ECEB433A607}"/>
                </a:ext>
              </a:extLst>
            </p:cNvPr>
            <p:cNvSpPr txBox="1"/>
            <p:nvPr/>
          </p:nvSpPr>
          <p:spPr>
            <a:xfrm>
              <a:off x="8747023" y="23971934"/>
              <a:ext cx="21463000" cy="1016000"/>
            </a:xfrm>
            <a:prstGeom prst="rect">
              <a:avLst/>
            </a:prstGeom>
          </p:spPr>
          <p:txBody>
            <a:bodyPr lIns="0" tIns="7239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5400" b="1">
                  <a:latin typeface="Pretendard Bold"/>
                  <a:ea typeface="Pretendard Regular"/>
                </a:rPr>
                <a:t>"</a:t>
              </a:r>
              <a:r>
                <a:rPr lang="ko-KR" sz="5400" b="1">
                  <a:latin typeface="Pretendard Bold"/>
                  <a:ea typeface="Pretendard Bold"/>
                </a:rPr>
                <a:t>내가</a:t>
              </a:r>
              <a:r>
                <a:rPr lang="en-US" sz="5400" b="1">
                  <a:latin typeface="Pretendard Bold"/>
                  <a:ea typeface="Pretendard Regular"/>
                </a:rPr>
                <a:t> </a:t>
              </a:r>
              <a:r>
                <a:rPr lang="ko-KR" sz="5400" b="1">
                  <a:latin typeface="Pretendard Bold"/>
                  <a:ea typeface="Pretendard Bold"/>
                </a:rPr>
                <a:t>사는</a:t>
              </a:r>
              <a:r>
                <a:rPr lang="en-US" sz="5400" b="1">
                  <a:latin typeface="Pretendard Bold"/>
                  <a:ea typeface="Pretendard Regular"/>
                </a:rPr>
                <a:t> </a:t>
              </a:r>
              <a:r>
                <a:rPr lang="ko-KR" sz="5400" b="1">
                  <a:latin typeface="Pretendard Bold"/>
                  <a:ea typeface="Pretendard Bold"/>
                </a:rPr>
                <a:t>동네에서</a:t>
              </a:r>
              <a:r>
                <a:rPr lang="en-US" sz="5400" b="1">
                  <a:latin typeface="Pretendard Bold"/>
                  <a:ea typeface="Pretendard Regular"/>
                </a:rPr>
                <a:t>, </a:t>
              </a:r>
              <a:r>
                <a:rPr lang="ko-KR" sz="5400" b="1">
                  <a:latin typeface="Pretendard Bold"/>
                  <a:ea typeface="Pretendard Bold"/>
                </a:rPr>
                <a:t>동물을</a:t>
              </a:r>
              <a:r>
                <a:rPr lang="en-US" sz="5400" b="1">
                  <a:latin typeface="Pretendard Bold"/>
                  <a:ea typeface="Pretendard Regular"/>
                </a:rPr>
                <a:t> </a:t>
              </a:r>
              <a:r>
                <a:rPr lang="ko-KR" sz="5400" b="1">
                  <a:latin typeface="Pretendard Bold"/>
                  <a:ea typeface="Pretendard Bold"/>
                </a:rPr>
                <a:t>사랑하는</a:t>
              </a:r>
              <a:r>
                <a:rPr lang="en-US" sz="5400" b="1">
                  <a:latin typeface="Pretendard Bold"/>
                  <a:ea typeface="Pretendard Regular"/>
                </a:rPr>
                <a:t> </a:t>
              </a:r>
              <a:r>
                <a:rPr lang="ko-KR" sz="5400" b="1">
                  <a:latin typeface="Pretendard Bold"/>
                  <a:ea typeface="Pretendard Bold"/>
                </a:rPr>
                <a:t>사람들과</a:t>
              </a:r>
              <a:r>
                <a:rPr lang="en-US" sz="5400" b="1">
                  <a:latin typeface="Pretendard Bold"/>
                  <a:ea typeface="Pretendard Regular"/>
                </a:rPr>
                <a:t> </a:t>
              </a:r>
              <a:r>
                <a:rPr lang="ko-KR" sz="5400" b="1">
                  <a:latin typeface="Pretendard Bold"/>
                  <a:ea typeface="Pretendard Bold"/>
                </a:rPr>
                <a:t>믿고</a:t>
              </a:r>
              <a:r>
                <a:rPr lang="en-US" sz="5400" b="1">
                  <a:latin typeface="Pretendard Bold"/>
                  <a:ea typeface="Pretendard Regular"/>
                </a:rPr>
                <a:t> </a:t>
              </a:r>
              <a:r>
                <a:rPr lang="ko-KR" sz="5400" b="1">
                  <a:latin typeface="Pretendard Bold"/>
                  <a:ea typeface="Pretendard Bold"/>
                </a:rPr>
                <a:t>연결될</a:t>
              </a:r>
              <a:r>
                <a:rPr lang="en-US" sz="5400" b="1">
                  <a:latin typeface="Pretendard Bold"/>
                  <a:ea typeface="Pretendard Regular"/>
                </a:rPr>
                <a:t> </a:t>
              </a:r>
              <a:r>
                <a:rPr lang="ko-KR" sz="5400" b="1">
                  <a:latin typeface="Pretendard Bold"/>
                  <a:ea typeface="Pretendard Bold"/>
                </a:rPr>
                <a:t>수</a:t>
              </a:r>
              <a:r>
                <a:rPr lang="en-US" sz="5400" b="1">
                  <a:latin typeface="Pretendard Bold"/>
                  <a:ea typeface="Pretendard Regular"/>
                </a:rPr>
                <a:t> </a:t>
              </a:r>
              <a:r>
                <a:rPr lang="ko-KR" sz="5400" b="1">
                  <a:latin typeface="Pretendard Bold"/>
                  <a:ea typeface="Pretendard Bold"/>
                </a:rPr>
                <a:t>있는</a:t>
              </a:r>
              <a:r>
                <a:rPr lang="en-US" sz="5400" b="1">
                  <a:latin typeface="Pretendard Bold"/>
                  <a:ea typeface="Pretendard Regular"/>
                </a:rPr>
                <a:t> </a:t>
              </a:r>
              <a:r>
                <a:rPr lang="ko-KR" sz="5400" b="1">
                  <a:latin typeface="Pretendard Bold"/>
                  <a:ea typeface="Pretendard Bold"/>
                </a:rPr>
                <a:t>공간</a:t>
              </a:r>
              <a:r>
                <a:rPr lang="en-US" sz="5400" b="1">
                  <a:latin typeface="Pretendard Bold"/>
                  <a:ea typeface="Pretendard Regular"/>
                </a:rPr>
                <a:t>"</a:t>
              </a:r>
              <a:endParaRPr lang="ko-KR" altLang="en-US" sz="5400" b="1">
                <a:latin typeface="Pretendard Bold"/>
                <a:ea typeface="Pretendard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87800" y="304800"/>
            <a:ext cx="35814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기획</a:t>
            </a:r>
            <a:r>
              <a:rPr lang="en-US" sz="6666" b="0" i="0" u="none" strike="noStrike">
                <a:solidFill>
                  <a:srgbClr val="141414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배경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68500" y="228600"/>
            <a:ext cx="16002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33" b="0" i="0" u="none" strike="noStrike">
                <a:solidFill>
                  <a:srgbClr val="141414"/>
                </a:solidFill>
                <a:latin typeface="Pretendard Regular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1700" y="2298700"/>
            <a:ext cx="10172700" cy="1333500"/>
          </a:xfrm>
          <a:prstGeom prst="rect">
            <a:avLst/>
          </a:prstGeom>
        </p:spPr>
        <p:txBody>
          <a:bodyPr lIns="0" tIns="94827" rIns="0" bIns="94827" rtlCol="0" anchor="ctr"/>
          <a:lstStyle/>
          <a:p>
            <a:pPr lvl="0" algn="l">
              <a:lnSpc>
                <a:spcPct val="99600"/>
              </a:lnSpc>
            </a:pPr>
            <a:r>
              <a:rPr lang="ko-KR" sz="7466" b="0" i="0" u="none" strike="noStrike">
                <a:solidFill>
                  <a:srgbClr val="141414"/>
                </a:solidFill>
                <a:ea typeface="Pretendard Bold"/>
              </a:rPr>
              <a:t>이런</a:t>
            </a:r>
            <a:r>
              <a:rPr lang="en-US" sz="7466" b="0" i="0" u="none" strike="noStrike">
                <a:solidFill>
                  <a:srgbClr val="141414"/>
                </a:solidFill>
                <a:latin typeface="Pretendard Bold"/>
              </a:rPr>
              <a:t> </a:t>
            </a:r>
            <a:r>
              <a:rPr lang="ko-KR" sz="7466" b="0" i="0" u="none" strike="noStrike">
                <a:solidFill>
                  <a:srgbClr val="141414"/>
                </a:solidFill>
                <a:ea typeface="Pretendard Bold"/>
              </a:rPr>
              <a:t>경험이</a:t>
            </a:r>
            <a:r>
              <a:rPr lang="en-US" sz="7466" b="0" i="0" u="none" strike="noStrike">
                <a:solidFill>
                  <a:srgbClr val="141414"/>
                </a:solidFill>
                <a:latin typeface="Pretendard Bold"/>
              </a:rPr>
              <a:t> </a:t>
            </a:r>
            <a:r>
              <a:rPr lang="ko-KR" sz="7466" b="0" i="0" u="none" strike="noStrike">
                <a:solidFill>
                  <a:srgbClr val="141414"/>
                </a:solidFill>
                <a:ea typeface="Pretendard Bold"/>
              </a:rPr>
              <a:t>있으신</a:t>
            </a:r>
            <a:r>
              <a:rPr lang="en-US" sz="7466" b="0" i="0" u="none" strike="noStrike">
                <a:solidFill>
                  <a:srgbClr val="141414"/>
                </a:solidFill>
                <a:latin typeface="Pretendard Bold"/>
              </a:rPr>
              <a:t> </a:t>
            </a:r>
            <a:r>
              <a:rPr lang="ko-KR" sz="7466" b="0" i="0" u="none" strike="noStrike">
                <a:solidFill>
                  <a:srgbClr val="141414"/>
                </a:solidFill>
                <a:ea typeface="Pretendard Bold"/>
              </a:rPr>
              <a:t>가요</a:t>
            </a:r>
            <a:r>
              <a:rPr lang="en-US" sz="7466" b="0" i="0" u="none" strike="noStrike">
                <a:solidFill>
                  <a:srgbClr val="141414"/>
                </a:solidFill>
                <a:latin typeface="Pretendard Bold"/>
              </a:rPr>
              <a:t> ?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89400" y="8331200"/>
            <a:ext cx="86995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849100" y="8331200"/>
            <a:ext cx="8699500" cy="25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B59470-E2CF-4C4E-B2F8-F26EA1583010}"/>
              </a:ext>
            </a:extLst>
          </p:cNvPr>
          <p:cNvGrpSpPr/>
          <p:nvPr/>
        </p:nvGrpSpPr>
        <p:grpSpPr>
          <a:xfrm>
            <a:off x="1028700" y="4419600"/>
            <a:ext cx="6629400" cy="8287896"/>
            <a:chOff x="1028700" y="4419600"/>
            <a:chExt cx="6629400" cy="8287896"/>
          </a:xfrm>
        </p:grpSpPr>
        <p:sp>
          <p:nvSpPr>
            <p:cNvPr id="6" name="TextBox 6"/>
            <p:cNvSpPr txBox="1"/>
            <p:nvPr/>
          </p:nvSpPr>
          <p:spPr>
            <a:xfrm>
              <a:off x="1959925" y="11450196"/>
              <a:ext cx="4356100" cy="1257300"/>
            </a:xfrm>
            <a:prstGeom prst="rect">
              <a:avLst/>
            </a:prstGeom>
          </p:spPr>
          <p:txBody>
            <a:bodyPr lIns="0" tIns="89834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7073" b="0" i="0" u="none" strike="noStrike">
                  <a:solidFill>
                    <a:srgbClr val="000000"/>
                  </a:solidFill>
                  <a:ea typeface="Pretendard Bold"/>
                </a:rPr>
                <a:t>정보의</a:t>
              </a:r>
              <a:r>
                <a:rPr lang="en-US" sz="7073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7073" b="0" i="0" u="none" strike="noStrike">
                  <a:solidFill>
                    <a:srgbClr val="000000"/>
                  </a:solidFill>
                  <a:ea typeface="Pretendard Bold"/>
                </a:rPr>
                <a:t>미로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4419600"/>
              <a:ext cx="6629400" cy="66294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3193E0-0AF5-4916-B476-0BB5F9977B37}"/>
              </a:ext>
            </a:extLst>
          </p:cNvPr>
          <p:cNvGrpSpPr/>
          <p:nvPr/>
        </p:nvGrpSpPr>
        <p:grpSpPr>
          <a:xfrm>
            <a:off x="9004300" y="4445000"/>
            <a:ext cx="6616700" cy="8243217"/>
            <a:chOff x="9004300" y="4445000"/>
            <a:chExt cx="6616700" cy="8243217"/>
          </a:xfrm>
        </p:grpSpPr>
        <p:sp>
          <p:nvSpPr>
            <p:cNvPr id="7" name="TextBox 7"/>
            <p:cNvSpPr txBox="1"/>
            <p:nvPr/>
          </p:nvSpPr>
          <p:spPr>
            <a:xfrm>
              <a:off x="9676779" y="11469017"/>
              <a:ext cx="5289550" cy="1219200"/>
            </a:xfrm>
            <a:prstGeom prst="rect">
              <a:avLst/>
            </a:prstGeom>
          </p:spPr>
          <p:txBody>
            <a:bodyPr lIns="0" tIns="89834" rIns="0" bIns="0" rtlCol="0" anchor="t"/>
            <a:lstStyle/>
            <a:p>
              <a:pPr>
                <a:lnSpc>
                  <a:spcPct val="99600"/>
                </a:lnSpc>
              </a:pPr>
              <a:r>
                <a:rPr lang="ko-KR" altLang="en-US" sz="7050">
                  <a:solidFill>
                    <a:srgbClr val="000000"/>
                  </a:solidFill>
                  <a:ea typeface="Pretendard Bold"/>
                  <a:cs typeface="Calibri"/>
                </a:rPr>
                <a:t>반려동물 걱정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4300" y="4445000"/>
              <a:ext cx="6616700" cy="66167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DD8338-2893-4EE0-AC14-B7D18519290D}"/>
              </a:ext>
            </a:extLst>
          </p:cNvPr>
          <p:cNvGrpSpPr/>
          <p:nvPr/>
        </p:nvGrpSpPr>
        <p:grpSpPr>
          <a:xfrm>
            <a:off x="17119600" y="4419600"/>
            <a:ext cx="6629400" cy="8193792"/>
            <a:chOff x="17119600" y="4419600"/>
            <a:chExt cx="6629400" cy="8193792"/>
          </a:xfrm>
        </p:grpSpPr>
        <p:sp>
          <p:nvSpPr>
            <p:cNvPr id="8" name="TextBox 8"/>
            <p:cNvSpPr txBox="1"/>
            <p:nvPr/>
          </p:nvSpPr>
          <p:spPr>
            <a:xfrm>
              <a:off x="17845333" y="11356092"/>
              <a:ext cx="5143500" cy="1257300"/>
            </a:xfrm>
            <a:prstGeom prst="rect">
              <a:avLst/>
            </a:prstGeom>
          </p:spPr>
          <p:txBody>
            <a:bodyPr lIns="0" tIns="89834" rIns="0" bIns="0" rtlCol="0" anchor="t"/>
            <a:lstStyle/>
            <a:p>
              <a:pPr lvl="0" algn="l">
                <a:lnSpc>
                  <a:spcPct val="99600"/>
                </a:lnSpc>
              </a:pPr>
              <a:r>
                <a:rPr lang="ko-KR" sz="7073" b="0" i="0" u="none" strike="noStrike">
                  <a:solidFill>
                    <a:srgbClr val="000000"/>
                  </a:solidFill>
                  <a:ea typeface="Pretendard Bold"/>
                </a:rPr>
                <a:t>안타까운</a:t>
              </a:r>
              <a:r>
                <a:rPr lang="en-US" sz="7073" b="0" i="0" u="none" strike="noStrike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sz="7073" b="0" i="0" u="none" strike="noStrike">
                  <a:solidFill>
                    <a:srgbClr val="000000"/>
                  </a:solidFill>
                  <a:ea typeface="Pretendard Bold"/>
                </a:rPr>
                <a:t>마음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119600" y="4419600"/>
              <a:ext cx="6629400" cy="66294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22ADA9-C111-F72B-D0F2-F0621A42D907}"/>
              </a:ext>
            </a:extLst>
          </p:cNvPr>
          <p:cNvGrpSpPr/>
          <p:nvPr/>
        </p:nvGrpSpPr>
        <p:grpSpPr>
          <a:xfrm>
            <a:off x="2762161" y="2727867"/>
            <a:ext cx="18836365" cy="9552053"/>
            <a:chOff x="4339906" y="3565436"/>
            <a:chExt cx="15514827" cy="75786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2036F6C-BCB5-34B4-300A-31695C758D18}"/>
                </a:ext>
              </a:extLst>
            </p:cNvPr>
            <p:cNvSpPr/>
            <p:nvPr/>
          </p:nvSpPr>
          <p:spPr>
            <a:xfrm>
              <a:off x="4339906" y="6045166"/>
              <a:ext cx="15514827" cy="30837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200" baseline="0">
                  <a:solidFill>
                    <a:schemeClr val="bg1"/>
                  </a:solidFill>
                  <a:ea typeface="Pretendard Bold"/>
                </a:rPr>
                <a:t>모든 순간들의 공통점은</a:t>
              </a:r>
              <a:r>
                <a:rPr lang="ko-KR" altLang="en-US" sz="7200" baseline="0">
                  <a:solidFill>
                    <a:schemeClr val="tx1"/>
                  </a:solidFill>
                  <a:ea typeface="Pretendard Bold"/>
                </a:rPr>
                <a:t> </a:t>
              </a:r>
              <a:endParaRPr lang="en-US" altLang="ko-KR" sz="720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algn="ctr"/>
              <a:r>
                <a:rPr lang="ko-KR" altLang="en-US" sz="7200" baseline="0">
                  <a:solidFill>
                    <a:schemeClr val="bg1"/>
                  </a:solidFill>
                  <a:ea typeface="Pretendard Bold"/>
                </a:rPr>
                <a:t>바로</a:t>
              </a:r>
              <a:r>
                <a:rPr lang="ko-KR" altLang="en-US" sz="7200" baseline="0">
                  <a:solidFill>
                    <a:srgbClr val="FF0000"/>
                  </a:solidFill>
                  <a:ea typeface="Pretendard Bold"/>
                </a:rPr>
                <a:t> </a:t>
              </a:r>
              <a:r>
                <a:rPr lang="en-US" altLang="ko-KR" sz="7200" baseline="0">
                  <a:solidFill>
                    <a:srgbClr val="FF0000"/>
                  </a:solidFill>
                  <a:latin typeface="Pretendard Bold"/>
                  <a:ea typeface="맑은 고딕"/>
                </a:rPr>
                <a:t>'</a:t>
              </a:r>
              <a:r>
                <a:rPr lang="ko-KR" altLang="en-US" sz="7200" baseline="0">
                  <a:solidFill>
                    <a:srgbClr val="FF0000"/>
                  </a:solidFill>
                  <a:ea typeface="Pretendard Bold"/>
                </a:rPr>
                <a:t>연결의 부재</a:t>
              </a:r>
              <a:r>
                <a:rPr lang="en-US" altLang="ko-KR" sz="7200" baseline="0">
                  <a:solidFill>
                    <a:srgbClr val="FF0000"/>
                  </a:solidFill>
                  <a:latin typeface="Pretendard Bold"/>
                  <a:ea typeface="맑은 고딕"/>
                </a:rPr>
                <a:t>'</a:t>
              </a:r>
              <a:r>
                <a:rPr lang="ko-KR" altLang="en-US" sz="7200" baseline="0">
                  <a:solidFill>
                    <a:schemeClr val="bg1"/>
                  </a:solidFill>
                  <a:ea typeface="Pretendard Bold"/>
                </a:rPr>
                <a:t>입니다</a:t>
              </a:r>
              <a:r>
                <a:rPr lang="en-US" altLang="ko-KR" sz="7200" baseline="0">
                  <a:solidFill>
                    <a:schemeClr val="bg1"/>
                  </a:solidFill>
                  <a:latin typeface="Pretendard Bold"/>
                  <a:ea typeface="맑은 고딕"/>
                </a:rPr>
                <a:t>.</a:t>
              </a:r>
              <a:r>
                <a:rPr lang="ko-KR" altLang="en-US" sz="7200">
                  <a:solidFill>
                    <a:schemeClr val="tx1"/>
                  </a:solidFill>
                  <a:latin typeface="Pretendard Bold"/>
                  <a:ea typeface="Pretendard Bold"/>
                  <a:cs typeface="Pretendard Bold"/>
                </a:rPr>
                <a:t>​</a:t>
              </a:r>
              <a:endParaRPr lang="en-US" altLang="ko-KR" sz="7200">
                <a:solidFill>
                  <a:schemeClr val="tx1"/>
                </a:solidFill>
                <a:latin typeface="맑은 고딕"/>
                <a:ea typeface="맑은 고딕"/>
                <a:cs typeface="Calibri"/>
              </a:endParaRPr>
            </a:p>
          </p:txBody>
        </p:sp>
        <p:pic>
          <p:nvPicPr>
            <p:cNvPr id="21" name="그림 20" descr="흑백, 블랙, 손, 모노크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D1E63F-5604-47C6-569F-3928BDB4A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-116" r="52882" b="291"/>
            <a:stretch>
              <a:fillRect/>
            </a:stretch>
          </p:blipFill>
          <p:spPr>
            <a:xfrm rot="1860000">
              <a:off x="4967773" y="3565436"/>
              <a:ext cx="3150563" cy="6674794"/>
            </a:xfrm>
            <a:prstGeom prst="rect">
              <a:avLst/>
            </a:prstGeom>
          </p:spPr>
        </p:pic>
        <p:pic>
          <p:nvPicPr>
            <p:cNvPr id="22" name="그림 21" descr="흑백, 블랙, 손, 모노크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79A1BFC-75DA-161D-9516-FF59AA821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3299" b="-611"/>
            <a:stretch>
              <a:fillRect/>
            </a:stretch>
          </p:blipFill>
          <p:spPr>
            <a:xfrm>
              <a:off x="16030789" y="4416694"/>
              <a:ext cx="3791367" cy="67274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87800" y="304800"/>
            <a:ext cx="35814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문제</a:t>
            </a:r>
            <a:r>
              <a:rPr lang="en-US" sz="6666" b="0" i="0" u="none" strike="noStrike">
                <a:solidFill>
                  <a:srgbClr val="141414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정의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68500" y="228600"/>
            <a:ext cx="16002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33" b="0" i="0" u="none" strike="noStrike">
                <a:solidFill>
                  <a:srgbClr val="141414"/>
                </a:solidFill>
                <a:latin typeface="Pretendard Regular"/>
              </a:rPr>
              <a:t>03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08EA556-DA6F-45DE-8272-0148745AA203}"/>
              </a:ext>
            </a:extLst>
          </p:cNvPr>
          <p:cNvGrpSpPr/>
          <p:nvPr/>
        </p:nvGrpSpPr>
        <p:grpSpPr>
          <a:xfrm>
            <a:off x="12452579" y="3187700"/>
            <a:ext cx="4902200" cy="8636000"/>
            <a:chOff x="12471400" y="3187700"/>
            <a:chExt cx="4902200" cy="863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71400" y="3187700"/>
              <a:ext cx="4902200" cy="9652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1400" y="4127500"/>
              <a:ext cx="4902200" cy="76962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2903200" y="3213100"/>
              <a:ext cx="4038600" cy="952500"/>
            </a:xfrm>
            <a:prstGeom prst="rect">
              <a:avLst/>
            </a:prstGeom>
          </p:spPr>
          <p:txBody>
            <a:bodyPr lIns="0" tIns="50800" rIns="0" bIns="5080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5368" b="0" i="0" u="none" strike="noStrike">
                  <a:solidFill>
                    <a:srgbClr val="141414"/>
                  </a:solidFill>
                  <a:ea typeface="Pretendard Bold"/>
                </a:rPr>
                <a:t>실종</a:t>
              </a:r>
              <a:r>
                <a:rPr lang="en-US" sz="5368" b="0" i="0" u="none" strike="noStrike">
                  <a:solidFill>
                    <a:srgbClr val="141414"/>
                  </a:solidFill>
                  <a:latin typeface="Pretendard Bold"/>
                </a:rPr>
                <a:t> </a:t>
              </a:r>
              <a:r>
                <a:rPr lang="ko-KR" sz="5368" b="0" i="0" u="none" strike="noStrike">
                  <a:solidFill>
                    <a:srgbClr val="141414"/>
                  </a:solidFill>
                  <a:ea typeface="Pretendard Bold"/>
                </a:rPr>
                <a:t>신고</a:t>
              </a: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41300" y="5054600"/>
              <a:ext cx="3022600" cy="30226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47800" y="7772400"/>
              <a:ext cx="3022600" cy="30226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8960C5F-F2C3-4142-A4C6-CC5918E0DBB4}"/>
              </a:ext>
            </a:extLst>
          </p:cNvPr>
          <p:cNvGrpSpPr/>
          <p:nvPr/>
        </p:nvGrpSpPr>
        <p:grpSpPr>
          <a:xfrm>
            <a:off x="17653000" y="3187700"/>
            <a:ext cx="4902200" cy="8636000"/>
            <a:chOff x="17653000" y="3187700"/>
            <a:chExt cx="4902200" cy="86360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53000" y="4127500"/>
              <a:ext cx="4902200" cy="76962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53000" y="3187700"/>
              <a:ext cx="4902200" cy="965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8097500" y="3213100"/>
              <a:ext cx="4038600" cy="952500"/>
            </a:xfrm>
            <a:prstGeom prst="rect">
              <a:avLst/>
            </a:prstGeom>
          </p:spPr>
          <p:txBody>
            <a:bodyPr lIns="0" tIns="50800" rIns="0" bIns="5080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5368" b="0" i="0" u="none" strike="noStrike">
                  <a:solidFill>
                    <a:srgbClr val="141414"/>
                  </a:solidFill>
                  <a:ea typeface="Pretendard Bold"/>
                </a:rPr>
                <a:t>임시</a:t>
              </a:r>
              <a:r>
                <a:rPr lang="en-US" sz="5368" b="0" i="0" u="none" strike="noStrike">
                  <a:solidFill>
                    <a:srgbClr val="141414"/>
                  </a:solidFill>
                  <a:latin typeface="Pretendard Bold"/>
                </a:rPr>
                <a:t> </a:t>
              </a:r>
              <a:r>
                <a:rPr lang="ko-KR" sz="5368" b="0" i="0" u="none" strike="noStrike">
                  <a:solidFill>
                    <a:srgbClr val="141414"/>
                  </a:solidFill>
                  <a:ea typeface="Pretendard Bold"/>
                </a:rPr>
                <a:t>돌봄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64300" y="4724400"/>
              <a:ext cx="2819400" cy="539750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07000" y="8077200"/>
              <a:ext cx="3073400" cy="30099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92FE571-5582-431A-9463-EED848138F8B}"/>
              </a:ext>
            </a:extLst>
          </p:cNvPr>
          <p:cNvGrpSpPr/>
          <p:nvPr/>
        </p:nvGrpSpPr>
        <p:grpSpPr>
          <a:xfrm>
            <a:off x="7302500" y="3187700"/>
            <a:ext cx="4902200" cy="8636000"/>
            <a:chOff x="7302500" y="3187700"/>
            <a:chExt cx="4902200" cy="8636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2500" y="4127500"/>
              <a:ext cx="4902200" cy="76962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2500" y="3187700"/>
              <a:ext cx="4902200" cy="9652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734300" y="3213100"/>
              <a:ext cx="4038600" cy="952500"/>
            </a:xfrm>
            <a:prstGeom prst="rect">
              <a:avLst/>
            </a:prstGeom>
          </p:spPr>
          <p:txBody>
            <a:bodyPr lIns="0" tIns="50800" rIns="0" bIns="5080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" sz="5368" b="0" i="0" u="none" strike="noStrike">
                  <a:solidFill>
                    <a:srgbClr val="141414"/>
                  </a:solidFill>
                  <a:ea typeface="Pretendard Bold"/>
                </a:rPr>
                <a:t>커뮤니티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66100" y="5054600"/>
              <a:ext cx="3619500" cy="36195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35900" y="7429500"/>
              <a:ext cx="3467100" cy="34671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A17D14D-2311-42F1-8503-6C65E9247DAD}"/>
              </a:ext>
            </a:extLst>
          </p:cNvPr>
          <p:cNvGrpSpPr/>
          <p:nvPr/>
        </p:nvGrpSpPr>
        <p:grpSpPr>
          <a:xfrm>
            <a:off x="2108200" y="3187700"/>
            <a:ext cx="4902200" cy="8636000"/>
            <a:chOff x="2108200" y="3187700"/>
            <a:chExt cx="4902200" cy="863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8200" y="4127500"/>
              <a:ext cx="4902200" cy="76962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8200" y="3187700"/>
              <a:ext cx="4902200" cy="9652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3213100" y="3213100"/>
              <a:ext cx="2717800" cy="952500"/>
            </a:xfrm>
            <a:prstGeom prst="rect">
              <a:avLst/>
            </a:prstGeom>
          </p:spPr>
          <p:txBody>
            <a:bodyPr lIns="0" tIns="68176" rIns="0" bIns="68176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5368" b="0" i="0" u="none" strike="noStrike">
                  <a:solidFill>
                    <a:srgbClr val="141414"/>
                  </a:solidFill>
                  <a:ea typeface="Pretendard Bold"/>
                </a:rPr>
                <a:t>장소</a:t>
              </a:r>
              <a:r>
                <a:rPr lang="en-US" sz="5368" b="0" i="0" u="none" strike="noStrike">
                  <a:solidFill>
                    <a:srgbClr val="141414"/>
                  </a:solidFill>
                  <a:latin typeface="Pretendard Bold"/>
                </a:rPr>
                <a:t> </a:t>
              </a:r>
              <a:r>
                <a:rPr lang="ko-KR" sz="5368" b="0" i="0" u="none" strike="noStrike">
                  <a:solidFill>
                    <a:srgbClr val="141414"/>
                  </a:solidFill>
                  <a:ea typeface="Pretendard Bold"/>
                </a:rPr>
                <a:t>정보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29000" y="4724400"/>
              <a:ext cx="2857500" cy="42545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3800" y="7975600"/>
              <a:ext cx="3048000" cy="3048000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E3B4F6BE-AC68-0F77-62C2-C583D12EB2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43215" y="2747346"/>
            <a:ext cx="17309087" cy="9523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87800" y="304800"/>
            <a:ext cx="35814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문제</a:t>
            </a:r>
            <a:r>
              <a:rPr lang="en-US" sz="6666" b="0" i="0" u="none" strike="noStrike">
                <a:solidFill>
                  <a:srgbClr val="141414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정의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68500" y="228600"/>
            <a:ext cx="16002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33" b="0" i="0" u="none" strike="noStrike">
                <a:solidFill>
                  <a:srgbClr val="141414"/>
                </a:solidFill>
                <a:latin typeface="Pretendard Regular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4633" y="10343004"/>
            <a:ext cx="6451600" cy="1041400"/>
          </a:xfrm>
          <a:prstGeom prst="rect">
            <a:avLst/>
          </a:prstGeom>
        </p:spPr>
        <p:txBody>
          <a:bodyPr lIns="0" tIns="74083" rIns="0" bIns="0" rtlCol="0" anchor="t"/>
          <a:lstStyle/>
          <a:p>
            <a:pPr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여러</a:t>
            </a:r>
            <a:r>
              <a:rPr lang="en-US" sz="5800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앱에</a:t>
            </a:r>
            <a:r>
              <a:rPr lang="en-US" sz="5800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정보</a:t>
            </a:r>
            <a:r>
              <a:rPr lang="en-US" sz="5800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5800">
                <a:solidFill>
                  <a:srgbClr val="000000"/>
                </a:solidFill>
                <a:latin typeface="Pretendard Bold"/>
                <a:ea typeface="Pretendard Bold"/>
              </a:rPr>
              <a:t>분산</a:t>
            </a:r>
            <a:endParaRPr lang="ko-KR" sz="5833" b="0" i="0" u="none" strike="noStrike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23308" y="10343004"/>
            <a:ext cx="7340600" cy="1041400"/>
          </a:xfrm>
          <a:prstGeom prst="rect">
            <a:avLst/>
          </a:prstGeom>
        </p:spPr>
        <p:txBody>
          <a:bodyPr lIns="0" tIns="740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33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내</a:t>
            </a:r>
            <a:r>
              <a:rPr lang="en-US" sz="5833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sz="5833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동네와</a:t>
            </a:r>
            <a:r>
              <a:rPr lang="en-US" sz="5833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sz="5833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무관한</a:t>
            </a:r>
            <a:r>
              <a:rPr lang="en-US" sz="5833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sz="5833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정보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96496" y="10344150"/>
            <a:ext cx="5937250" cy="1054100"/>
          </a:xfrm>
          <a:prstGeom prst="rect">
            <a:avLst/>
          </a:prstGeom>
        </p:spPr>
        <p:txBody>
          <a:bodyPr lIns="0" tIns="8932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익명성</a:t>
            </a:r>
            <a:r>
              <a:rPr lang="en-US" sz="6600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sz="6600" b="0" i="0" u="none" strike="noStrike">
                <a:solidFill>
                  <a:srgbClr val="000000"/>
                </a:solidFill>
                <a:latin typeface="Pretendard Bold"/>
                <a:ea typeface="Pretendard Bold"/>
              </a:rPr>
              <a:t>기반</a:t>
            </a:r>
          </a:p>
        </p:txBody>
      </p:sp>
      <p:pic>
        <p:nvPicPr>
          <p:cNvPr id="9" name="그림 8" descr="인간의 얼굴, 만화 영화, 일러스트레이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BE77FB-C29D-2E92-5C02-37E413A4E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23" y="3675218"/>
            <a:ext cx="6191250" cy="6267450"/>
          </a:xfrm>
          <a:prstGeom prst="rect">
            <a:avLst/>
          </a:prstGeom>
        </p:spPr>
      </p:pic>
      <p:pic>
        <p:nvPicPr>
          <p:cNvPr id="10" name="그림 9" descr="텍스트, 인간의 얼굴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79D601-7DAA-190B-0C4A-68C46F8EF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820" y="3679371"/>
            <a:ext cx="6438900" cy="6267450"/>
          </a:xfrm>
          <a:prstGeom prst="rect">
            <a:avLst/>
          </a:prstGeom>
        </p:spPr>
      </p:pic>
      <p:pic>
        <p:nvPicPr>
          <p:cNvPr id="11" name="그림 10" descr="인간의 얼굴, 일러스트레이션, 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49B45D-B8BF-BBC5-8139-25C20ECB8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597" y="3712860"/>
            <a:ext cx="6229350" cy="6267450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E278381-7E9A-96AA-1C26-FDFEA9AFA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618879" y="7559546"/>
            <a:ext cx="8699500" cy="25400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F3F66569-22BB-1163-61A9-DEBCBC9F7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826592" y="7561378"/>
            <a:ext cx="86995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D71F95-A64C-95CF-8F35-BFA43B6B9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D858CA-2030-6C94-7801-F40B930C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C669FC5-C319-6894-C0AB-A714F1114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5D99401-7ACA-DAB3-0CAE-789AB7E19F45}"/>
              </a:ext>
            </a:extLst>
          </p:cNvPr>
          <p:cNvSpPr txBox="1"/>
          <p:nvPr/>
        </p:nvSpPr>
        <p:spPr>
          <a:xfrm>
            <a:off x="3987800" y="304800"/>
            <a:ext cx="35814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설문</a:t>
            </a:r>
            <a:r>
              <a:rPr lang="en-US" sz="6666" b="0" i="0" u="none" strike="noStrike">
                <a:solidFill>
                  <a:srgbClr val="141414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조사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59D992C-FAB7-D028-BFBE-B5CE180B62BB}"/>
              </a:ext>
            </a:extLst>
          </p:cNvPr>
          <p:cNvSpPr txBox="1"/>
          <p:nvPr/>
        </p:nvSpPr>
        <p:spPr>
          <a:xfrm>
            <a:off x="1968500" y="228600"/>
            <a:ext cx="16129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00">
                <a:solidFill>
                  <a:srgbClr val="141414"/>
                </a:solidFill>
                <a:latin typeface="Pretendard Regular"/>
              </a:rPr>
              <a:t>03</a:t>
            </a:r>
            <a:endParaRPr lang="en" sz="7333" b="0" i="0" u="none" strike="noStrike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7" name="그림 6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FB6D5D-9FA9-8521-D137-BB02FDCED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75" y="1993646"/>
            <a:ext cx="12820650" cy="7010400"/>
          </a:xfrm>
          <a:prstGeom prst="rect">
            <a:avLst/>
          </a:prstGeom>
        </p:spPr>
      </p:pic>
      <p:pic>
        <p:nvPicPr>
          <p:cNvPr id="9" name="그림 8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A69387-4E4D-8053-8231-258EC771E1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52" r="4623" b="317"/>
          <a:stretch>
            <a:fillRect/>
          </a:stretch>
        </p:blipFill>
        <p:spPr>
          <a:xfrm>
            <a:off x="3294062" y="4513196"/>
            <a:ext cx="13745018" cy="5915153"/>
          </a:xfrm>
          <a:prstGeom prst="rect">
            <a:avLst/>
          </a:prstGeom>
        </p:spPr>
      </p:pic>
      <p:pic>
        <p:nvPicPr>
          <p:cNvPr id="10" name="그림 9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DE9E20-06AF-F814-1374-79F9CF61C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2625" y="6120629"/>
            <a:ext cx="14401800" cy="68294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EDE62C-C5AA-0C04-844D-C340205062DB}"/>
              </a:ext>
            </a:extLst>
          </p:cNvPr>
          <p:cNvSpPr/>
          <p:nvPr/>
        </p:nvSpPr>
        <p:spPr>
          <a:xfrm>
            <a:off x="16457575" y="4523845"/>
            <a:ext cx="527538" cy="675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3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E32B2-D1F7-0F25-B757-7FC0C10D1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1B201B-EE2C-68AE-B56A-7B384FEC7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0"/>
            <a:ext cx="24790400" cy="1803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586DA1-49FD-74EC-384B-9BD5B1F9A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0"/>
            <a:ext cx="1816100" cy="17907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F8B67A0-E101-7223-1739-D781DE562780}"/>
              </a:ext>
            </a:extLst>
          </p:cNvPr>
          <p:cNvSpPr txBox="1"/>
          <p:nvPr/>
        </p:nvSpPr>
        <p:spPr>
          <a:xfrm>
            <a:off x="3987800" y="304800"/>
            <a:ext cx="35814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설문</a:t>
            </a:r>
            <a:r>
              <a:rPr lang="en-US" sz="6666" b="0" i="0" u="none" strike="noStrike">
                <a:solidFill>
                  <a:srgbClr val="141414"/>
                </a:solidFill>
                <a:latin typeface="Pretendard Bold"/>
              </a:rPr>
              <a:t> </a:t>
            </a:r>
            <a:r>
              <a:rPr lang="ko-KR" sz="6666" b="0" i="0" u="none" strike="noStrike">
                <a:solidFill>
                  <a:srgbClr val="141414"/>
                </a:solidFill>
                <a:ea typeface="Pretendard Bold"/>
              </a:rPr>
              <a:t>조사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4B5E229-5EFF-7E18-7694-3FEFB5274001}"/>
              </a:ext>
            </a:extLst>
          </p:cNvPr>
          <p:cNvSpPr txBox="1"/>
          <p:nvPr/>
        </p:nvSpPr>
        <p:spPr>
          <a:xfrm>
            <a:off x="1968500" y="228600"/>
            <a:ext cx="1612900" cy="1308100"/>
          </a:xfrm>
          <a:prstGeom prst="rect">
            <a:avLst/>
          </a:prstGeom>
        </p:spPr>
        <p:txBody>
          <a:bodyPr lIns="0" tIns="93133" rIns="0" bIns="93133" rtlCol="0" anchor="ctr"/>
          <a:lstStyle/>
          <a:p>
            <a:pPr lvl="0" algn="ctr">
              <a:lnSpc>
                <a:spcPct val="99600"/>
              </a:lnSpc>
            </a:pPr>
            <a:r>
              <a:rPr lang="en" sz="7300">
                <a:solidFill>
                  <a:srgbClr val="141414"/>
                </a:solidFill>
                <a:latin typeface="Pretendard Regular"/>
              </a:rPr>
              <a:t>03</a:t>
            </a:r>
            <a:endParaRPr lang="en" sz="7333" b="0" i="0" u="none" strike="noStrike">
              <a:solidFill>
                <a:srgbClr val="141414"/>
              </a:solidFill>
              <a:latin typeface="Pretendard Regular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D349E89-4B93-5900-60F1-77D9F814D8FC}"/>
              </a:ext>
            </a:extLst>
          </p:cNvPr>
          <p:cNvGrpSpPr/>
          <p:nvPr/>
        </p:nvGrpSpPr>
        <p:grpSpPr>
          <a:xfrm>
            <a:off x="3124877" y="2479314"/>
            <a:ext cx="17982496" cy="10299835"/>
            <a:chOff x="3124877" y="2479314"/>
            <a:chExt cx="17982496" cy="10299835"/>
          </a:xfrm>
        </p:grpSpPr>
        <p:pic>
          <p:nvPicPr>
            <p:cNvPr id="8" name="그림 7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C639833-4C40-0638-B32E-C1386B89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4877" y="2479314"/>
              <a:ext cx="17982496" cy="10299835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601D86F-7C5C-FD48-63F6-4ABBB42CF264}"/>
                </a:ext>
              </a:extLst>
            </p:cNvPr>
            <p:cNvCxnSpPr/>
            <p:nvPr/>
          </p:nvCxnSpPr>
          <p:spPr>
            <a:xfrm>
              <a:off x="12745429" y="3853082"/>
              <a:ext cx="7865708" cy="21100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67EB7E5-259F-97A1-4158-E8A804C4BBCD}"/>
                </a:ext>
              </a:extLst>
            </p:cNvPr>
            <p:cNvCxnSpPr>
              <a:cxnSpLocks/>
            </p:cNvCxnSpPr>
            <p:nvPr/>
          </p:nvCxnSpPr>
          <p:spPr>
            <a:xfrm>
              <a:off x="3571549" y="4379417"/>
              <a:ext cx="8002477" cy="1562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B488777-2221-53F3-941A-88C43B1AF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4784" y="6523898"/>
              <a:ext cx="9487400" cy="37515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88821E8-0373-861B-933F-A468A4E17899}"/>
                </a:ext>
              </a:extLst>
            </p:cNvPr>
            <p:cNvCxnSpPr>
              <a:cxnSpLocks/>
            </p:cNvCxnSpPr>
            <p:nvPr/>
          </p:nvCxnSpPr>
          <p:spPr>
            <a:xfrm>
              <a:off x="3572391" y="7009595"/>
              <a:ext cx="4231555" cy="21100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AC1143A-9877-1D2E-EA3B-E99FB0EC2C74}"/>
                </a:ext>
              </a:extLst>
            </p:cNvPr>
            <p:cNvCxnSpPr>
              <a:cxnSpLocks/>
            </p:cNvCxnSpPr>
            <p:nvPr/>
          </p:nvCxnSpPr>
          <p:spPr>
            <a:xfrm>
              <a:off x="3572812" y="10457862"/>
              <a:ext cx="11988324" cy="1561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1A8C4FB-4BFF-B7F1-93F9-C8E36CF80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586" y="11453524"/>
              <a:ext cx="11578018" cy="37516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 descr="열쇠 - 무료 보안개 아이콘">
            <a:extLst>
              <a:ext uri="{FF2B5EF4-FFF2-40B4-BE49-F238E27FC236}">
                <a16:creationId xmlns:a16="http://schemas.microsoft.com/office/drawing/2014/main" id="{13414E1C-3550-9428-E70B-23BD2829A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910" y="2471766"/>
            <a:ext cx="10777415" cy="107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0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18</Slides>
  <Notes>2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revision>44</cp:revision>
  <dcterms:created xsi:type="dcterms:W3CDTF">2006-08-16T00:00:00Z</dcterms:created>
  <dcterms:modified xsi:type="dcterms:W3CDTF">2025-07-24T17:53:25Z</dcterms:modified>
</cp:coreProperties>
</file>